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微软雅黑" panose="020B0503020204020204" pitchFamily="34" charset="-122"/>
      <p:regular r:id="rId37"/>
    </p:embeddedFont>
    <p:embeddedFont>
      <p:font typeface="Calibri" panose="020F0502020204030204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Bodoni MT Poster Compressed" panose="02070706080601050204" pitchFamily="18" charset="0"/>
      <p:regular r:id="rId46"/>
    </p:embeddedFont>
    <p:embeddedFont>
      <p:font typeface="Gisha" panose="020B0502040204020203" pitchFamily="34" charset="-79"/>
      <p:regular r:id="rId47"/>
      <p:bold r:id="rId48"/>
    </p:embeddedFont>
    <p:embeddedFont>
      <p:font typeface="Arial Unicode MS" panose="020B0604020202020204" charset="-122"/>
      <p:regular r:id="rId49"/>
    </p:embeddedFont>
    <p:embeddedFont>
      <p:font typeface="Calibri Light" panose="020F0302020204030204" charset="0"/>
      <p:regular r:id="rId50"/>
      <p:italic r:id="rId51"/>
    </p:embeddedFont>
    <p:embeddedFont>
      <p:font typeface="等线" panose="02010600030101010101" charset="-122"/>
      <p:regular r:id="rId52"/>
    </p:embeddedFont>
    <p:embeddedFont>
      <p:font typeface="方正铁筋隶书简体" panose="03000509000000000000" pitchFamily="65" charset="-122"/>
      <p:regular r:id="rId5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79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7.fntdata"/><Relationship Id="rId52" Type="http://schemas.openxmlformats.org/officeDocument/2006/relationships/font" Target="fonts/font16.fntdata"/><Relationship Id="rId51" Type="http://schemas.openxmlformats.org/officeDocument/2006/relationships/font" Target="fonts/font15.fntdata"/><Relationship Id="rId50" Type="http://schemas.openxmlformats.org/officeDocument/2006/relationships/font" Target="fonts/font14.fntdata"/><Relationship Id="rId5" Type="http://schemas.openxmlformats.org/officeDocument/2006/relationships/slide" Target="slides/slide3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212CF-0AC6-4D5B-94AB-27E39AEFCBCE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1DECEA3-2D4E-4C98-898B-D42BC1C52D46}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C6477F8D-BC7C-48E4-8D2F-D3A12F7CD78D}" cxnId="{9C28DAD4-1076-490A-B413-53D9EEF80100}" type="parTrans">
      <dgm:prSet/>
      <dgm:spPr/>
      <dgm:t>
        <a:bodyPr/>
        <a:lstStyle/>
        <a:p>
          <a:endParaRPr lang="zh-CN" altLang="en-US"/>
        </a:p>
      </dgm:t>
    </dgm:pt>
    <dgm:pt modelId="{8B03299C-B827-4DDD-BF81-DDE614162F75}" cxnId="{9C28DAD4-1076-490A-B413-53D9EEF80100}" type="sibTrans">
      <dgm:prSet custT="1"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17B6D8-F792-49F0-AD16-959C3C7FEFB0}" type="asst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solidFill>
              <a:srgbClr val="0D1512"/>
            </a:solidFill>
          </a:endParaRPr>
        </a:p>
      </dgm:t>
    </dgm:pt>
    <dgm:pt modelId="{6AE6E0D1-C8D2-4338-9FDC-915FB37CCFB4}" cxnId="{159778F3-13FA-4CBB-9659-E9311ED66020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7F1E48C9-874E-4FC4-8FC3-A13CBC986926}" cxnId="{159778F3-13FA-4CBB-9659-E9311ED66020}" type="sibTrans">
      <dgm:prSet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FBAFB6-A5D9-4AC0-B461-B2CD3C4AA548}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solidFill>
              <a:srgbClr val="0D1512"/>
            </a:solidFill>
          </a:endParaRPr>
        </a:p>
      </dgm:t>
    </dgm:pt>
    <dgm:pt modelId="{0883DEC3-AFD8-46EF-A82D-30BADA1E966E}" cxnId="{691A28D4-F7B5-48CB-8D8A-39F40F28B4A0}" type="parTrans">
      <dgm:prSet/>
      <dgm:spPr>
        <a:solidFill>
          <a:schemeClr val="tx1">
            <a:lumMod val="75000"/>
            <a:lumOff val="25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B5483FD-B0EB-49EA-89AC-9EFCC87C5410}" cxnId="{691A28D4-F7B5-48CB-8D8A-39F40F28B4A0}" type="sibTrans">
      <dgm:prSet custT="1"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884575-2CB5-4C78-BC80-8C11C70C9DFB}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solidFill>
              <a:srgbClr val="0D1512"/>
            </a:solidFill>
          </a:endParaRPr>
        </a:p>
      </dgm:t>
    </dgm:pt>
    <dgm:pt modelId="{40D4F137-D96E-4CCC-81C4-7160689F992B}" cxnId="{83A1BF21-23F5-415C-8057-331B6922F4C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4A79C9E-4970-4842-849C-105510BFAF41}" cxnId="{83A1BF21-23F5-415C-8057-331B6922F4C6}" type="sibTrans">
      <dgm:prSet custT="1"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</a:endParaRPr>
        </a:p>
      </dgm:t>
    </dgm:pt>
    <dgm:pt modelId="{888A4FBD-21F9-402A-B278-CC47E38927B7}">
      <dgm:prSet phldrT="[文本]" custT="1"/>
      <dgm:spPr>
        <a:solidFill>
          <a:schemeClr val="bg1"/>
        </a:solidFill>
        <a:ln>
          <a:noFill/>
        </a:ln>
        <a:effectLst/>
      </dgm:spPr>
      <dgm:t>
        <a:bodyPr/>
        <a:lstStyle/>
        <a:p>
          <a:r>
            <a:rPr lang="zh-CN" altLang="en-US" sz="13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dirty="0">
            <a:solidFill>
              <a:srgbClr val="0D1512"/>
            </a:solidFill>
          </a:endParaRPr>
        </a:p>
      </dgm:t>
    </dgm:pt>
    <dgm:pt modelId="{829D7E94-9AE4-42E0-B255-06BFCDAD53E4}" cxnId="{5AE49717-AB7E-43AF-8DDD-C091702F6CA6}" type="parTrans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28D1FC7-F7FA-4351-BD7B-6168E29349D7}" cxnId="{5AE49717-AB7E-43AF-8DDD-C091702F6CA6}" type="sibTrans">
      <dgm:prSet custT="1"/>
      <dgm:spPr>
        <a:solidFill>
          <a:srgbClr val="0D1512"/>
        </a:solidFill>
        <a:ln>
          <a:noFill/>
        </a:ln>
      </dgm:spPr>
      <dgm:t>
        <a:bodyPr/>
        <a:lstStyle/>
        <a:p>
          <a:pPr algn="ctr"/>
          <a:r>
            <a:rPr lang="en-US" altLang="zh-CN" sz="11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8A2D9-F82F-4951-8FE9-BF653E3186B5}" type="pres">
      <dgm:prSet presAssocID="{26C212CF-0AC6-4D5B-94AB-27E39AEFCB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9A331C7-74FC-48AD-BCBB-412FDDC6998B}" type="pres">
      <dgm:prSet presAssocID="{11DECEA3-2D4E-4C98-898B-D42BC1C52D46}" presName="hierRoot1" presStyleCnt="0">
        <dgm:presLayoutVars>
          <dgm:hierBranch val="init"/>
        </dgm:presLayoutVars>
      </dgm:prSet>
      <dgm:spPr/>
    </dgm:pt>
    <dgm:pt modelId="{39765C36-B463-46CE-9676-16908691CA32}" type="pres">
      <dgm:prSet presAssocID="{11DECEA3-2D4E-4C98-898B-D42BC1C52D46}" presName="rootComposite1" presStyleCnt="0"/>
      <dgm:spPr/>
    </dgm:pt>
    <dgm:pt modelId="{1754BA1B-3166-42A4-AC80-40843B563581}" type="pres">
      <dgm:prSet presAssocID="{11DECEA3-2D4E-4C98-898B-D42BC1C52D46}" presName="rootText1" presStyleLbl="node0" presStyleIdx="0" presStyleCnt="1">
        <dgm:presLayoutVars>
          <dgm:chMax/>
          <dgm:chPref val="3"/>
        </dgm:presLayoutVars>
      </dgm:prSet>
      <dgm:spPr/>
    </dgm:pt>
    <dgm:pt modelId="{A523F61F-CB74-42AD-BCC6-0BFEBF342D1F}" type="pres">
      <dgm:prSet presAssocID="{11DECEA3-2D4E-4C98-898B-D42BC1C52D46}" presName="titleText1" presStyleLbl="fgAcc0" presStyleIdx="0" presStyleCnt="1">
        <dgm:presLayoutVars>
          <dgm:chMax val="0"/>
          <dgm:chPref val="0"/>
        </dgm:presLayoutVars>
      </dgm:prSet>
      <dgm:spPr/>
    </dgm:pt>
    <dgm:pt modelId="{1C1D385F-6018-406E-ACF5-FC4D503B19DD}" type="pres">
      <dgm:prSet presAssocID="{11DECEA3-2D4E-4C98-898B-D42BC1C52D46}" presName="rootConnector1" presStyleLbl="node1" presStyleIdx="0" presStyleCnt="3"/>
      <dgm:spPr/>
    </dgm:pt>
    <dgm:pt modelId="{AC0AA81A-1F7E-48FA-8A10-8924A515C1F3}" type="pres">
      <dgm:prSet presAssocID="{11DECEA3-2D4E-4C98-898B-D42BC1C52D46}" presName="hierChild2" presStyleCnt="0"/>
      <dgm:spPr/>
    </dgm:pt>
    <dgm:pt modelId="{E48F3529-CF59-46F1-8012-1530DD2D07D7}" type="pres">
      <dgm:prSet presAssocID="{0883DEC3-AFD8-46EF-A82D-30BADA1E966E}" presName="Name37" presStyleLbl="parChTrans1D2" presStyleIdx="0" presStyleCnt="4"/>
      <dgm:spPr/>
    </dgm:pt>
    <dgm:pt modelId="{AA084A1F-46EB-4151-BD41-77CB36B1FD76}" type="pres">
      <dgm:prSet presAssocID="{8AFBAFB6-A5D9-4AC0-B461-B2CD3C4AA548}" presName="hierRoot2" presStyleCnt="0">
        <dgm:presLayoutVars>
          <dgm:hierBranch val="init"/>
        </dgm:presLayoutVars>
      </dgm:prSet>
      <dgm:spPr/>
    </dgm:pt>
    <dgm:pt modelId="{008A57C3-0E35-4772-954A-D2A98AC386A2}" type="pres">
      <dgm:prSet presAssocID="{8AFBAFB6-A5D9-4AC0-B461-B2CD3C4AA548}" presName="rootComposite" presStyleCnt="0"/>
      <dgm:spPr/>
    </dgm:pt>
    <dgm:pt modelId="{03E1E43B-16CB-414E-AAEA-8AFB5A868D90}" type="pres">
      <dgm:prSet presAssocID="{8AFBAFB6-A5D9-4AC0-B461-B2CD3C4AA548}" presName="rootText" presStyleLbl="node1" presStyleIdx="0" presStyleCnt="3">
        <dgm:presLayoutVars>
          <dgm:chMax/>
          <dgm:chPref val="3"/>
        </dgm:presLayoutVars>
      </dgm:prSet>
      <dgm:spPr/>
    </dgm:pt>
    <dgm:pt modelId="{18BCF595-C4FD-4E1B-B8A0-F0257242A63C}" type="pres">
      <dgm:prSet presAssocID="{8AFBAFB6-A5D9-4AC0-B461-B2CD3C4AA548}" presName="titleText2" presStyleLbl="fgAcc1" presStyleIdx="0" presStyleCnt="3">
        <dgm:presLayoutVars>
          <dgm:chMax val="0"/>
          <dgm:chPref val="0"/>
        </dgm:presLayoutVars>
      </dgm:prSet>
      <dgm:spPr/>
    </dgm:pt>
    <dgm:pt modelId="{AC5B6A1A-628D-4C48-B9A2-5AC381FE4211}" type="pres">
      <dgm:prSet presAssocID="{8AFBAFB6-A5D9-4AC0-B461-B2CD3C4AA548}" presName="rootConnector" presStyleLbl="node2" presStyleIdx="0" presStyleCnt="0"/>
      <dgm:spPr/>
    </dgm:pt>
    <dgm:pt modelId="{F8E2DBB3-42E3-4C2E-8F14-52B2C89F441A}" type="pres">
      <dgm:prSet presAssocID="{8AFBAFB6-A5D9-4AC0-B461-B2CD3C4AA548}" presName="hierChild4" presStyleCnt="0"/>
      <dgm:spPr/>
    </dgm:pt>
    <dgm:pt modelId="{FCEFAB94-BD34-4B81-9621-97FF57A12B04}" type="pres">
      <dgm:prSet presAssocID="{8AFBAFB6-A5D9-4AC0-B461-B2CD3C4AA548}" presName="hierChild5" presStyleCnt="0"/>
      <dgm:spPr/>
    </dgm:pt>
    <dgm:pt modelId="{375BE380-016C-4823-9237-4254374DF005}" type="pres">
      <dgm:prSet presAssocID="{40D4F137-D96E-4CCC-81C4-7160689F992B}" presName="Name37" presStyleLbl="parChTrans1D2" presStyleIdx="1" presStyleCnt="4"/>
      <dgm:spPr/>
    </dgm:pt>
    <dgm:pt modelId="{14114C3E-3B91-4CDE-900D-A24E4D60D2AB}" type="pres">
      <dgm:prSet presAssocID="{C4884575-2CB5-4C78-BC80-8C11C70C9DFB}" presName="hierRoot2" presStyleCnt="0">
        <dgm:presLayoutVars>
          <dgm:hierBranch val="init"/>
        </dgm:presLayoutVars>
      </dgm:prSet>
      <dgm:spPr/>
    </dgm:pt>
    <dgm:pt modelId="{5D2AD950-B596-4954-8B3F-1AD69A0E3BCA}" type="pres">
      <dgm:prSet presAssocID="{C4884575-2CB5-4C78-BC80-8C11C70C9DFB}" presName="rootComposite" presStyleCnt="0"/>
      <dgm:spPr/>
    </dgm:pt>
    <dgm:pt modelId="{AFC5D6EA-EDF9-4C57-A73E-95A8DB3B418D}" type="pres">
      <dgm:prSet presAssocID="{C4884575-2CB5-4C78-BC80-8C11C70C9DFB}" presName="rootText" presStyleLbl="node1" presStyleIdx="1" presStyleCnt="3">
        <dgm:presLayoutVars>
          <dgm:chMax/>
          <dgm:chPref val="3"/>
        </dgm:presLayoutVars>
      </dgm:prSet>
      <dgm:spPr/>
    </dgm:pt>
    <dgm:pt modelId="{8EEF6F9F-D3E9-4949-84EF-11138D426E00}" type="pres">
      <dgm:prSet presAssocID="{C4884575-2CB5-4C78-BC80-8C11C70C9DFB}" presName="titleText2" presStyleLbl="fgAcc1" presStyleIdx="1" presStyleCnt="3">
        <dgm:presLayoutVars>
          <dgm:chMax val="0"/>
          <dgm:chPref val="0"/>
        </dgm:presLayoutVars>
      </dgm:prSet>
      <dgm:spPr/>
    </dgm:pt>
    <dgm:pt modelId="{D13CA21E-B7DF-459C-8A20-B58EDBC04675}" type="pres">
      <dgm:prSet presAssocID="{C4884575-2CB5-4C78-BC80-8C11C70C9DFB}" presName="rootConnector" presStyleLbl="node2" presStyleIdx="0" presStyleCnt="0"/>
      <dgm:spPr/>
    </dgm:pt>
    <dgm:pt modelId="{8737BB9A-4C74-4FA1-B0CF-9C4D93969C98}" type="pres">
      <dgm:prSet presAssocID="{C4884575-2CB5-4C78-BC80-8C11C70C9DFB}" presName="hierChild4" presStyleCnt="0"/>
      <dgm:spPr/>
    </dgm:pt>
    <dgm:pt modelId="{40CD37FA-A1FE-4D51-988D-49DD27DA11EE}" type="pres">
      <dgm:prSet presAssocID="{C4884575-2CB5-4C78-BC80-8C11C70C9DFB}" presName="hierChild5" presStyleCnt="0"/>
      <dgm:spPr/>
    </dgm:pt>
    <dgm:pt modelId="{BB57981A-B21A-4AC9-86BE-C7BAD2AA7585}" type="pres">
      <dgm:prSet presAssocID="{829D7E94-9AE4-42E0-B255-06BFCDAD53E4}" presName="Name37" presStyleLbl="parChTrans1D2" presStyleIdx="2" presStyleCnt="4"/>
      <dgm:spPr/>
    </dgm:pt>
    <dgm:pt modelId="{DF3BF713-4AF0-49F7-B0B8-4DDB8E7197DA}" type="pres">
      <dgm:prSet presAssocID="{888A4FBD-21F9-402A-B278-CC47E38927B7}" presName="hierRoot2" presStyleCnt="0">
        <dgm:presLayoutVars>
          <dgm:hierBranch val="init"/>
        </dgm:presLayoutVars>
      </dgm:prSet>
      <dgm:spPr/>
    </dgm:pt>
    <dgm:pt modelId="{A2740971-98EA-44EA-856B-01715DEFE55F}" type="pres">
      <dgm:prSet presAssocID="{888A4FBD-21F9-402A-B278-CC47E38927B7}" presName="rootComposite" presStyleCnt="0"/>
      <dgm:spPr/>
    </dgm:pt>
    <dgm:pt modelId="{768835A1-AB6B-4141-B488-E4BC189801F2}" type="pres">
      <dgm:prSet presAssocID="{888A4FBD-21F9-402A-B278-CC47E38927B7}" presName="rootText" presStyleLbl="node1" presStyleIdx="2" presStyleCnt="3">
        <dgm:presLayoutVars>
          <dgm:chMax/>
          <dgm:chPref val="3"/>
        </dgm:presLayoutVars>
      </dgm:prSet>
      <dgm:spPr/>
    </dgm:pt>
    <dgm:pt modelId="{5E650720-BA68-4EFE-AC27-42DE2F1F843E}" type="pres">
      <dgm:prSet presAssocID="{888A4FBD-21F9-402A-B278-CC47E38927B7}" presName="titleText2" presStyleLbl="fgAcc1" presStyleIdx="2" presStyleCnt="3">
        <dgm:presLayoutVars>
          <dgm:chMax val="0"/>
          <dgm:chPref val="0"/>
        </dgm:presLayoutVars>
      </dgm:prSet>
      <dgm:spPr/>
    </dgm:pt>
    <dgm:pt modelId="{A42DA7FA-AB48-4A2B-AF45-97B651C19F80}" type="pres">
      <dgm:prSet presAssocID="{888A4FBD-21F9-402A-B278-CC47E38927B7}" presName="rootConnector" presStyleLbl="node2" presStyleIdx="0" presStyleCnt="0"/>
      <dgm:spPr/>
    </dgm:pt>
    <dgm:pt modelId="{87E65C1B-C468-4070-9551-AD3EF4F69F2B}" type="pres">
      <dgm:prSet presAssocID="{888A4FBD-21F9-402A-B278-CC47E38927B7}" presName="hierChild4" presStyleCnt="0"/>
      <dgm:spPr/>
    </dgm:pt>
    <dgm:pt modelId="{BB242BE0-C242-4AE5-8889-32C4F692FA2A}" type="pres">
      <dgm:prSet presAssocID="{888A4FBD-21F9-402A-B278-CC47E38927B7}" presName="hierChild5" presStyleCnt="0"/>
      <dgm:spPr/>
    </dgm:pt>
    <dgm:pt modelId="{6D1759AD-EB74-4558-A825-29D4B2908A5C}" type="pres">
      <dgm:prSet presAssocID="{11DECEA3-2D4E-4C98-898B-D42BC1C52D46}" presName="hierChild3" presStyleCnt="0"/>
      <dgm:spPr/>
    </dgm:pt>
    <dgm:pt modelId="{ACA4C6BC-F8A9-4A9B-A784-66FF076F2282}" type="pres">
      <dgm:prSet presAssocID="{6AE6E0D1-C8D2-4338-9FDC-915FB37CCFB4}" presName="Name96" presStyleLbl="parChTrans1D2" presStyleIdx="3" presStyleCnt="4"/>
      <dgm:spPr/>
    </dgm:pt>
    <dgm:pt modelId="{AB215B85-D5A1-4244-A2F6-ED9F5C4DF49F}" type="pres">
      <dgm:prSet presAssocID="{BB17B6D8-F792-49F0-AD16-959C3C7FEFB0}" presName="hierRoot3" presStyleCnt="0">
        <dgm:presLayoutVars>
          <dgm:hierBranch val="init"/>
        </dgm:presLayoutVars>
      </dgm:prSet>
      <dgm:spPr/>
    </dgm:pt>
    <dgm:pt modelId="{F75CD77A-F29D-45BE-A0D2-D5AF0DB66C5B}" type="pres">
      <dgm:prSet presAssocID="{BB17B6D8-F792-49F0-AD16-959C3C7FEFB0}" presName="rootComposite3" presStyleCnt="0"/>
      <dgm:spPr/>
    </dgm:pt>
    <dgm:pt modelId="{82503F51-A9B8-4D0B-BEBE-2BF119E95C7E}" type="pres">
      <dgm:prSet presAssocID="{BB17B6D8-F792-49F0-AD16-959C3C7FEFB0}" presName="rootText3" presStyleLbl="asst1" presStyleIdx="0" presStyleCnt="1">
        <dgm:presLayoutVars>
          <dgm:chPref val="3"/>
        </dgm:presLayoutVars>
      </dgm:prSet>
      <dgm:spPr/>
    </dgm:pt>
    <dgm:pt modelId="{A68BED77-3D53-40AD-B45C-F163DA44038F}" type="pres">
      <dgm:prSet presAssocID="{BB17B6D8-F792-49F0-AD16-959C3C7FEFB0}" presName="titleText3" presStyleLbl="fgAcc2" presStyleIdx="0" presStyleCnt="1">
        <dgm:presLayoutVars>
          <dgm:chMax val="0"/>
          <dgm:chPref val="0"/>
        </dgm:presLayoutVars>
      </dgm:prSet>
      <dgm:spPr/>
    </dgm:pt>
    <dgm:pt modelId="{683EC250-68C4-4C5A-8DC8-86F2F5B0FB98}" type="pres">
      <dgm:prSet presAssocID="{BB17B6D8-F792-49F0-AD16-959C3C7FEFB0}" presName="rootConnector3" presStyleLbl="asst1" presStyleIdx="0" presStyleCnt="1"/>
      <dgm:spPr/>
    </dgm:pt>
    <dgm:pt modelId="{C218B86B-F1D8-4C4E-B8BA-CFC17357C6B6}" type="pres">
      <dgm:prSet presAssocID="{BB17B6D8-F792-49F0-AD16-959C3C7FEFB0}" presName="hierChild6" presStyleCnt="0"/>
      <dgm:spPr/>
    </dgm:pt>
    <dgm:pt modelId="{B73E9D84-5451-490A-B09B-780F7281E790}" type="pres">
      <dgm:prSet presAssocID="{BB17B6D8-F792-49F0-AD16-959C3C7FEFB0}" presName="hierChild7" presStyleCnt="0"/>
      <dgm:spPr/>
    </dgm:pt>
  </dgm:ptLst>
  <dgm:cxnLst>
    <dgm:cxn modelId="{07985F0E-3F29-417A-86EF-32D9F2C8C104}" type="presOf" srcId="{BB17B6D8-F792-49F0-AD16-959C3C7FEFB0}" destId="{683EC250-68C4-4C5A-8DC8-86F2F5B0FB98}" srcOrd="1" destOrd="0" presId="urn:microsoft.com/office/officeart/2008/layout/NameandTitleOrganizationalChart"/>
    <dgm:cxn modelId="{03F28513-5329-4783-97A8-6C93AF4DF742}" type="presOf" srcId="{7F1E48C9-874E-4FC4-8FC3-A13CBC986926}" destId="{A68BED77-3D53-40AD-B45C-F163DA44038F}" srcOrd="0" destOrd="0" presId="urn:microsoft.com/office/officeart/2008/layout/NameandTitleOrganizationalChart"/>
    <dgm:cxn modelId="{67F73815-7604-48B6-8261-6FFFC448912A}" type="presOf" srcId="{24A79C9E-4970-4842-849C-105510BFAF41}" destId="{8EEF6F9F-D3E9-4949-84EF-11138D426E00}" srcOrd="0" destOrd="0" presId="urn:microsoft.com/office/officeart/2008/layout/NameandTitleOrganizationalChart"/>
    <dgm:cxn modelId="{5AE49717-AB7E-43AF-8DDD-C091702F6CA6}" srcId="{11DECEA3-2D4E-4C98-898B-D42BC1C52D46}" destId="{888A4FBD-21F9-402A-B278-CC47E38927B7}" srcOrd="3" destOrd="0" parTransId="{829D7E94-9AE4-42E0-B255-06BFCDAD53E4}" sibTransId="{C28D1FC7-F7FA-4351-BD7B-6168E29349D7}"/>
    <dgm:cxn modelId="{84F7DF18-A821-48CB-B3BD-0D4B64A9CD36}" type="presOf" srcId="{11DECEA3-2D4E-4C98-898B-D42BC1C52D46}" destId="{1754BA1B-3166-42A4-AC80-40843B563581}" srcOrd="0" destOrd="0" presId="urn:microsoft.com/office/officeart/2008/layout/NameandTitleOrganizationalChart"/>
    <dgm:cxn modelId="{83A1BF21-23F5-415C-8057-331B6922F4C6}" srcId="{11DECEA3-2D4E-4C98-898B-D42BC1C52D46}" destId="{C4884575-2CB5-4C78-BC80-8C11C70C9DFB}" srcOrd="2" destOrd="0" parTransId="{40D4F137-D96E-4CCC-81C4-7160689F992B}" sibTransId="{24A79C9E-4970-4842-849C-105510BFAF41}"/>
    <dgm:cxn modelId="{5971C926-A39D-4262-AF90-780F20A4B656}" type="presOf" srcId="{40D4F137-D96E-4CCC-81C4-7160689F992B}" destId="{375BE380-016C-4823-9237-4254374DF005}" srcOrd="0" destOrd="0" presId="urn:microsoft.com/office/officeart/2008/layout/NameandTitleOrganizationalChart"/>
    <dgm:cxn modelId="{AAD6A134-BA82-4707-A9D1-175B40987F0C}" type="presOf" srcId="{26C212CF-0AC6-4D5B-94AB-27E39AEFCBCE}" destId="{B838A2D9-F82F-4951-8FE9-BF653E3186B5}" srcOrd="0" destOrd="0" presId="urn:microsoft.com/office/officeart/2008/layout/NameandTitleOrganizationalChart"/>
    <dgm:cxn modelId="{D86B063B-F081-4B90-9814-8DD535C1972B}" type="presOf" srcId="{1B5483FD-B0EB-49EA-89AC-9EFCC87C5410}" destId="{18BCF595-C4FD-4E1B-B8A0-F0257242A63C}" srcOrd="0" destOrd="0" presId="urn:microsoft.com/office/officeart/2008/layout/NameandTitleOrganizationalChart"/>
    <dgm:cxn modelId="{0B719664-D2E6-4A15-B42B-D3671FF73EFC}" type="presOf" srcId="{BB17B6D8-F792-49F0-AD16-959C3C7FEFB0}" destId="{82503F51-A9B8-4D0B-BEBE-2BF119E95C7E}" srcOrd="0" destOrd="0" presId="urn:microsoft.com/office/officeart/2008/layout/NameandTitleOrganizationalChart"/>
    <dgm:cxn modelId="{C8D5CD45-776A-4173-952D-F4B4FA42952F}" type="presOf" srcId="{8AFBAFB6-A5D9-4AC0-B461-B2CD3C4AA548}" destId="{AC5B6A1A-628D-4C48-B9A2-5AC381FE4211}" srcOrd="1" destOrd="0" presId="urn:microsoft.com/office/officeart/2008/layout/NameandTitleOrganizationalChart"/>
    <dgm:cxn modelId="{70334C4F-03FC-4270-8311-1147E6B39A37}" type="presOf" srcId="{11DECEA3-2D4E-4C98-898B-D42BC1C52D46}" destId="{1C1D385F-6018-406E-ACF5-FC4D503B19DD}" srcOrd="1" destOrd="0" presId="urn:microsoft.com/office/officeart/2008/layout/NameandTitleOrganizationalChart"/>
    <dgm:cxn modelId="{C9A88279-7402-4AFA-BE64-F98E493EAAFE}" type="presOf" srcId="{C4884575-2CB5-4C78-BC80-8C11C70C9DFB}" destId="{D13CA21E-B7DF-459C-8A20-B58EDBC04675}" srcOrd="1" destOrd="0" presId="urn:microsoft.com/office/officeart/2008/layout/NameandTitleOrganizationalChart"/>
    <dgm:cxn modelId="{2B9CC094-D87C-45D2-979A-6FB1CD9748C6}" type="presOf" srcId="{8B03299C-B827-4DDD-BF81-DDE614162F75}" destId="{A523F61F-CB74-42AD-BCC6-0BFEBF342D1F}" srcOrd="0" destOrd="0" presId="urn:microsoft.com/office/officeart/2008/layout/NameandTitleOrganizationalChart"/>
    <dgm:cxn modelId="{160AB1A2-852C-40B4-8738-A76CDC85A568}" type="presOf" srcId="{8AFBAFB6-A5D9-4AC0-B461-B2CD3C4AA548}" destId="{03E1E43B-16CB-414E-AAEA-8AFB5A868D90}" srcOrd="0" destOrd="0" presId="urn:microsoft.com/office/officeart/2008/layout/NameandTitleOrganizationalChart"/>
    <dgm:cxn modelId="{6FDCA5CD-4DC1-4BBD-BFF6-BB8EDD454BF0}" type="presOf" srcId="{C28D1FC7-F7FA-4351-BD7B-6168E29349D7}" destId="{5E650720-BA68-4EFE-AC27-42DE2F1F843E}" srcOrd="0" destOrd="0" presId="urn:microsoft.com/office/officeart/2008/layout/NameandTitleOrganizationalChart"/>
    <dgm:cxn modelId="{691A28D4-F7B5-48CB-8D8A-39F40F28B4A0}" srcId="{11DECEA3-2D4E-4C98-898B-D42BC1C52D46}" destId="{8AFBAFB6-A5D9-4AC0-B461-B2CD3C4AA548}" srcOrd="1" destOrd="0" parTransId="{0883DEC3-AFD8-46EF-A82D-30BADA1E966E}" sibTransId="{1B5483FD-B0EB-49EA-89AC-9EFCC87C5410}"/>
    <dgm:cxn modelId="{9C28DAD4-1076-490A-B413-53D9EEF80100}" srcId="{26C212CF-0AC6-4D5B-94AB-27E39AEFCBCE}" destId="{11DECEA3-2D4E-4C98-898B-D42BC1C52D46}" srcOrd="0" destOrd="0" parTransId="{C6477F8D-BC7C-48E4-8D2F-D3A12F7CD78D}" sibTransId="{8B03299C-B827-4DDD-BF81-DDE614162F75}"/>
    <dgm:cxn modelId="{6F96C8D5-3DB1-420F-9A01-556027EAAF8D}" type="presOf" srcId="{888A4FBD-21F9-402A-B278-CC47E38927B7}" destId="{A42DA7FA-AB48-4A2B-AF45-97B651C19F80}" srcOrd="1" destOrd="0" presId="urn:microsoft.com/office/officeart/2008/layout/NameandTitleOrganizationalChart"/>
    <dgm:cxn modelId="{D16FBED6-06F7-4A6D-BFAA-94273E48C511}" type="presOf" srcId="{888A4FBD-21F9-402A-B278-CC47E38927B7}" destId="{768835A1-AB6B-4141-B488-E4BC189801F2}" srcOrd="0" destOrd="0" presId="urn:microsoft.com/office/officeart/2008/layout/NameandTitleOrganizationalChart"/>
    <dgm:cxn modelId="{358C1AD9-C1F5-4FF3-838C-12DAB2FFE34B}" type="presOf" srcId="{C4884575-2CB5-4C78-BC80-8C11C70C9DFB}" destId="{AFC5D6EA-EDF9-4C57-A73E-95A8DB3B418D}" srcOrd="0" destOrd="0" presId="urn:microsoft.com/office/officeart/2008/layout/NameandTitleOrganizationalChart"/>
    <dgm:cxn modelId="{2CAB9EDD-48B9-444A-90D7-ECCADE22DC8F}" type="presOf" srcId="{6AE6E0D1-C8D2-4338-9FDC-915FB37CCFB4}" destId="{ACA4C6BC-F8A9-4A9B-A784-66FF076F2282}" srcOrd="0" destOrd="0" presId="urn:microsoft.com/office/officeart/2008/layout/NameandTitleOrganizationalChart"/>
    <dgm:cxn modelId="{CBF7B4ED-2AA5-4AFE-B30D-C97EB61CF1EA}" type="presOf" srcId="{829D7E94-9AE4-42E0-B255-06BFCDAD53E4}" destId="{BB57981A-B21A-4AC9-86BE-C7BAD2AA7585}" srcOrd="0" destOrd="0" presId="urn:microsoft.com/office/officeart/2008/layout/NameandTitleOrganizationalChart"/>
    <dgm:cxn modelId="{159778F3-13FA-4CBB-9659-E9311ED66020}" srcId="{11DECEA3-2D4E-4C98-898B-D42BC1C52D46}" destId="{BB17B6D8-F792-49F0-AD16-959C3C7FEFB0}" srcOrd="0" destOrd="0" parTransId="{6AE6E0D1-C8D2-4338-9FDC-915FB37CCFB4}" sibTransId="{7F1E48C9-874E-4FC4-8FC3-A13CBC986926}"/>
    <dgm:cxn modelId="{83C2ACFA-6447-43A6-85E4-675A18D75180}" type="presOf" srcId="{0883DEC3-AFD8-46EF-A82D-30BADA1E966E}" destId="{E48F3529-CF59-46F1-8012-1530DD2D07D7}" srcOrd="0" destOrd="0" presId="urn:microsoft.com/office/officeart/2008/layout/NameandTitleOrganizationalChart"/>
    <dgm:cxn modelId="{B0CAE73F-64F8-4B08-B600-7B3B52BD2AC1}" type="presParOf" srcId="{B838A2D9-F82F-4951-8FE9-BF653E3186B5}" destId="{79A331C7-74FC-48AD-BCBB-412FDDC6998B}" srcOrd="0" destOrd="0" presId="urn:microsoft.com/office/officeart/2008/layout/NameandTitleOrganizationalChart"/>
    <dgm:cxn modelId="{F8FC198F-ED58-4923-9A49-DB58738AAC8C}" type="presParOf" srcId="{79A331C7-74FC-48AD-BCBB-412FDDC6998B}" destId="{39765C36-B463-46CE-9676-16908691CA32}" srcOrd="0" destOrd="0" presId="urn:microsoft.com/office/officeart/2008/layout/NameandTitleOrganizationalChart"/>
    <dgm:cxn modelId="{F5565D45-0703-4A00-A750-5BCC2551B829}" type="presParOf" srcId="{39765C36-B463-46CE-9676-16908691CA32}" destId="{1754BA1B-3166-42A4-AC80-40843B563581}" srcOrd="0" destOrd="0" presId="urn:microsoft.com/office/officeart/2008/layout/NameandTitleOrganizationalChart"/>
    <dgm:cxn modelId="{6D457132-ECAF-4E5E-81D5-535B500ED43E}" type="presParOf" srcId="{39765C36-B463-46CE-9676-16908691CA32}" destId="{A523F61F-CB74-42AD-BCC6-0BFEBF342D1F}" srcOrd="1" destOrd="0" presId="urn:microsoft.com/office/officeart/2008/layout/NameandTitleOrganizationalChart"/>
    <dgm:cxn modelId="{BD28B71B-6AE7-40EB-A2AA-4C4F924962B3}" type="presParOf" srcId="{39765C36-B463-46CE-9676-16908691CA32}" destId="{1C1D385F-6018-406E-ACF5-FC4D503B19DD}" srcOrd="2" destOrd="0" presId="urn:microsoft.com/office/officeart/2008/layout/NameandTitleOrganizationalChart"/>
    <dgm:cxn modelId="{B5FC6367-7D89-479A-808F-41BE0BDF3226}" type="presParOf" srcId="{79A331C7-74FC-48AD-BCBB-412FDDC6998B}" destId="{AC0AA81A-1F7E-48FA-8A10-8924A515C1F3}" srcOrd="1" destOrd="0" presId="urn:microsoft.com/office/officeart/2008/layout/NameandTitleOrganizationalChart"/>
    <dgm:cxn modelId="{0B710AA2-0069-4A1D-A259-66B76BB7E059}" type="presParOf" srcId="{AC0AA81A-1F7E-48FA-8A10-8924A515C1F3}" destId="{E48F3529-CF59-46F1-8012-1530DD2D07D7}" srcOrd="0" destOrd="0" presId="urn:microsoft.com/office/officeart/2008/layout/NameandTitleOrganizationalChart"/>
    <dgm:cxn modelId="{4E66A7F6-5721-4EA1-BD1C-5A2DF3724463}" type="presParOf" srcId="{AC0AA81A-1F7E-48FA-8A10-8924A515C1F3}" destId="{AA084A1F-46EB-4151-BD41-77CB36B1FD76}" srcOrd="1" destOrd="0" presId="urn:microsoft.com/office/officeart/2008/layout/NameandTitleOrganizationalChart"/>
    <dgm:cxn modelId="{8141DF54-D7C5-4C38-8E58-8EC164A2F175}" type="presParOf" srcId="{AA084A1F-46EB-4151-BD41-77CB36B1FD76}" destId="{008A57C3-0E35-4772-954A-D2A98AC386A2}" srcOrd="0" destOrd="0" presId="urn:microsoft.com/office/officeart/2008/layout/NameandTitleOrganizationalChart"/>
    <dgm:cxn modelId="{57DAC3DE-CDE3-4B6B-804C-B75CD5D8E3E3}" type="presParOf" srcId="{008A57C3-0E35-4772-954A-D2A98AC386A2}" destId="{03E1E43B-16CB-414E-AAEA-8AFB5A868D90}" srcOrd="0" destOrd="0" presId="urn:microsoft.com/office/officeart/2008/layout/NameandTitleOrganizationalChart"/>
    <dgm:cxn modelId="{8116E725-829B-4B1A-8812-84E662DB5042}" type="presParOf" srcId="{008A57C3-0E35-4772-954A-D2A98AC386A2}" destId="{18BCF595-C4FD-4E1B-B8A0-F0257242A63C}" srcOrd="1" destOrd="0" presId="urn:microsoft.com/office/officeart/2008/layout/NameandTitleOrganizationalChart"/>
    <dgm:cxn modelId="{07F386B6-9B81-4963-B620-2E7FC5EF06F6}" type="presParOf" srcId="{008A57C3-0E35-4772-954A-D2A98AC386A2}" destId="{AC5B6A1A-628D-4C48-B9A2-5AC381FE4211}" srcOrd="2" destOrd="0" presId="urn:microsoft.com/office/officeart/2008/layout/NameandTitleOrganizationalChart"/>
    <dgm:cxn modelId="{075CC32E-17FD-4B53-912D-8ACFBBAA0BE3}" type="presParOf" srcId="{AA084A1F-46EB-4151-BD41-77CB36B1FD76}" destId="{F8E2DBB3-42E3-4C2E-8F14-52B2C89F441A}" srcOrd="1" destOrd="0" presId="urn:microsoft.com/office/officeart/2008/layout/NameandTitleOrganizationalChart"/>
    <dgm:cxn modelId="{B4F712E8-E791-4CF1-8F19-02CCCDCF9F31}" type="presParOf" srcId="{AA084A1F-46EB-4151-BD41-77CB36B1FD76}" destId="{FCEFAB94-BD34-4B81-9621-97FF57A12B04}" srcOrd="2" destOrd="0" presId="urn:microsoft.com/office/officeart/2008/layout/NameandTitleOrganizationalChart"/>
    <dgm:cxn modelId="{30CA3ECB-7E70-4869-9F6A-06E1B12315DA}" type="presParOf" srcId="{AC0AA81A-1F7E-48FA-8A10-8924A515C1F3}" destId="{375BE380-016C-4823-9237-4254374DF005}" srcOrd="2" destOrd="0" presId="urn:microsoft.com/office/officeart/2008/layout/NameandTitleOrganizationalChart"/>
    <dgm:cxn modelId="{A8F4E497-CA5D-41D5-9B00-7EC729883FCF}" type="presParOf" srcId="{AC0AA81A-1F7E-48FA-8A10-8924A515C1F3}" destId="{14114C3E-3B91-4CDE-900D-A24E4D60D2AB}" srcOrd="3" destOrd="0" presId="urn:microsoft.com/office/officeart/2008/layout/NameandTitleOrganizationalChart"/>
    <dgm:cxn modelId="{0F1A6F9A-E6E4-40D7-BF14-0F971C1FB55C}" type="presParOf" srcId="{14114C3E-3B91-4CDE-900D-A24E4D60D2AB}" destId="{5D2AD950-B596-4954-8B3F-1AD69A0E3BCA}" srcOrd="0" destOrd="0" presId="urn:microsoft.com/office/officeart/2008/layout/NameandTitleOrganizationalChart"/>
    <dgm:cxn modelId="{817C9AE6-3AD4-4516-828B-650753525371}" type="presParOf" srcId="{5D2AD950-B596-4954-8B3F-1AD69A0E3BCA}" destId="{AFC5D6EA-EDF9-4C57-A73E-95A8DB3B418D}" srcOrd="0" destOrd="0" presId="urn:microsoft.com/office/officeart/2008/layout/NameandTitleOrganizationalChart"/>
    <dgm:cxn modelId="{4F993132-E907-45B7-AB98-AA05CE562B0E}" type="presParOf" srcId="{5D2AD950-B596-4954-8B3F-1AD69A0E3BCA}" destId="{8EEF6F9F-D3E9-4949-84EF-11138D426E00}" srcOrd="1" destOrd="0" presId="urn:microsoft.com/office/officeart/2008/layout/NameandTitleOrganizationalChart"/>
    <dgm:cxn modelId="{5806C51A-F5B8-4303-A37E-76382C4B468F}" type="presParOf" srcId="{5D2AD950-B596-4954-8B3F-1AD69A0E3BCA}" destId="{D13CA21E-B7DF-459C-8A20-B58EDBC04675}" srcOrd="2" destOrd="0" presId="urn:microsoft.com/office/officeart/2008/layout/NameandTitleOrganizationalChart"/>
    <dgm:cxn modelId="{02F3CC00-8120-4AC0-B7E2-91A54A4A0F71}" type="presParOf" srcId="{14114C3E-3B91-4CDE-900D-A24E4D60D2AB}" destId="{8737BB9A-4C74-4FA1-B0CF-9C4D93969C98}" srcOrd="1" destOrd="0" presId="urn:microsoft.com/office/officeart/2008/layout/NameandTitleOrganizationalChart"/>
    <dgm:cxn modelId="{0A6EFF36-D9C1-42A8-A5CF-7A76DB60A395}" type="presParOf" srcId="{14114C3E-3B91-4CDE-900D-A24E4D60D2AB}" destId="{40CD37FA-A1FE-4D51-988D-49DD27DA11EE}" srcOrd="2" destOrd="0" presId="urn:microsoft.com/office/officeart/2008/layout/NameandTitleOrganizationalChart"/>
    <dgm:cxn modelId="{73D38548-B3FF-4FCF-A009-415889C93F71}" type="presParOf" srcId="{AC0AA81A-1F7E-48FA-8A10-8924A515C1F3}" destId="{BB57981A-B21A-4AC9-86BE-C7BAD2AA7585}" srcOrd="4" destOrd="0" presId="urn:microsoft.com/office/officeart/2008/layout/NameandTitleOrganizationalChart"/>
    <dgm:cxn modelId="{3622053B-4402-411C-A9EA-12E9256993A0}" type="presParOf" srcId="{AC0AA81A-1F7E-48FA-8A10-8924A515C1F3}" destId="{DF3BF713-4AF0-49F7-B0B8-4DDB8E7197DA}" srcOrd="5" destOrd="0" presId="urn:microsoft.com/office/officeart/2008/layout/NameandTitleOrganizationalChart"/>
    <dgm:cxn modelId="{447FC69A-E96B-409C-AFCB-FAF0FDDE914B}" type="presParOf" srcId="{DF3BF713-4AF0-49F7-B0B8-4DDB8E7197DA}" destId="{A2740971-98EA-44EA-856B-01715DEFE55F}" srcOrd="0" destOrd="0" presId="urn:microsoft.com/office/officeart/2008/layout/NameandTitleOrganizationalChart"/>
    <dgm:cxn modelId="{F4E3DB3A-A997-4F66-8F2F-11C910AE368C}" type="presParOf" srcId="{A2740971-98EA-44EA-856B-01715DEFE55F}" destId="{768835A1-AB6B-4141-B488-E4BC189801F2}" srcOrd="0" destOrd="0" presId="urn:microsoft.com/office/officeart/2008/layout/NameandTitleOrganizationalChart"/>
    <dgm:cxn modelId="{E83E86F2-8C54-49B3-A0FA-6A1E3E3F8ED4}" type="presParOf" srcId="{A2740971-98EA-44EA-856B-01715DEFE55F}" destId="{5E650720-BA68-4EFE-AC27-42DE2F1F843E}" srcOrd="1" destOrd="0" presId="urn:microsoft.com/office/officeart/2008/layout/NameandTitleOrganizationalChart"/>
    <dgm:cxn modelId="{4A9C6653-129E-453E-AAD2-291B8F0B1B48}" type="presParOf" srcId="{A2740971-98EA-44EA-856B-01715DEFE55F}" destId="{A42DA7FA-AB48-4A2B-AF45-97B651C19F80}" srcOrd="2" destOrd="0" presId="urn:microsoft.com/office/officeart/2008/layout/NameandTitleOrganizationalChart"/>
    <dgm:cxn modelId="{2719DAE9-AA90-439C-890F-9310A6A2E913}" type="presParOf" srcId="{DF3BF713-4AF0-49F7-B0B8-4DDB8E7197DA}" destId="{87E65C1B-C468-4070-9551-AD3EF4F69F2B}" srcOrd="1" destOrd="0" presId="urn:microsoft.com/office/officeart/2008/layout/NameandTitleOrganizationalChart"/>
    <dgm:cxn modelId="{DB0896A1-E2C1-425C-AB76-9B5BDA4F76A2}" type="presParOf" srcId="{DF3BF713-4AF0-49F7-B0B8-4DDB8E7197DA}" destId="{BB242BE0-C242-4AE5-8889-32C4F692FA2A}" srcOrd="2" destOrd="0" presId="urn:microsoft.com/office/officeart/2008/layout/NameandTitleOrganizationalChart"/>
    <dgm:cxn modelId="{97224F64-AC0B-458A-8F34-376C71029522}" type="presParOf" srcId="{79A331C7-74FC-48AD-BCBB-412FDDC6998B}" destId="{6D1759AD-EB74-4558-A825-29D4B2908A5C}" srcOrd="2" destOrd="0" presId="urn:microsoft.com/office/officeart/2008/layout/NameandTitleOrganizationalChart"/>
    <dgm:cxn modelId="{389E9A8C-56C0-41F8-BFEA-C9FDE6ADCF46}" type="presParOf" srcId="{6D1759AD-EB74-4558-A825-29D4B2908A5C}" destId="{ACA4C6BC-F8A9-4A9B-A784-66FF076F2282}" srcOrd="0" destOrd="0" presId="urn:microsoft.com/office/officeart/2008/layout/NameandTitleOrganizationalChart"/>
    <dgm:cxn modelId="{AA8D0195-5312-4B42-8D59-F192D6121E73}" type="presParOf" srcId="{6D1759AD-EB74-4558-A825-29D4B2908A5C}" destId="{AB215B85-D5A1-4244-A2F6-ED9F5C4DF49F}" srcOrd="1" destOrd="0" presId="urn:microsoft.com/office/officeart/2008/layout/NameandTitleOrganizationalChart"/>
    <dgm:cxn modelId="{EDEFD1EE-4207-445A-89DC-DB6BB08C3C10}" type="presParOf" srcId="{AB215B85-D5A1-4244-A2F6-ED9F5C4DF49F}" destId="{F75CD77A-F29D-45BE-A0D2-D5AF0DB66C5B}" srcOrd="0" destOrd="0" presId="urn:microsoft.com/office/officeart/2008/layout/NameandTitleOrganizationalChart"/>
    <dgm:cxn modelId="{61E790DC-3EB6-443E-B85D-435CF9BF95E7}" type="presParOf" srcId="{F75CD77A-F29D-45BE-A0D2-D5AF0DB66C5B}" destId="{82503F51-A9B8-4D0B-BEBE-2BF119E95C7E}" srcOrd="0" destOrd="0" presId="urn:microsoft.com/office/officeart/2008/layout/NameandTitleOrganizationalChart"/>
    <dgm:cxn modelId="{F4321F3C-A00C-4592-A2F9-212BDAB8159D}" type="presParOf" srcId="{F75CD77A-F29D-45BE-A0D2-D5AF0DB66C5B}" destId="{A68BED77-3D53-40AD-B45C-F163DA44038F}" srcOrd="1" destOrd="0" presId="urn:microsoft.com/office/officeart/2008/layout/NameandTitleOrganizationalChart"/>
    <dgm:cxn modelId="{B5E55610-9F24-4D95-87FF-6E919907744A}" type="presParOf" srcId="{F75CD77A-F29D-45BE-A0D2-D5AF0DB66C5B}" destId="{683EC250-68C4-4C5A-8DC8-86F2F5B0FB98}" srcOrd="2" destOrd="0" presId="urn:microsoft.com/office/officeart/2008/layout/NameandTitleOrganizationalChart"/>
    <dgm:cxn modelId="{1D06CF45-B27C-4CBB-8E9E-8B87204B83B2}" type="presParOf" srcId="{AB215B85-D5A1-4244-A2F6-ED9F5C4DF49F}" destId="{C218B86B-F1D8-4C4E-B8BA-CFC17357C6B6}" srcOrd="1" destOrd="0" presId="urn:microsoft.com/office/officeart/2008/layout/NameandTitleOrganizationalChart"/>
    <dgm:cxn modelId="{7ED7C049-7464-45E3-9277-E31B47AE5EA9}" type="presParOf" srcId="{AB215B85-D5A1-4244-A2F6-ED9F5C4DF49F}" destId="{B73E9D84-5451-490A-B09B-780F7281E790}" srcOrd="2" destOrd="0" presId="urn:microsoft.com/office/officeart/2008/layout/NameandTitleOrganizationalChart"/>
  </dgm:cxnLst>
  <dgm:bg>
    <a:effectLst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E38A23-F77C-4EAF-BD3E-71A9A2DBF3FC}" type="doc">
      <dgm:prSet loTypeId="urn:microsoft.com/office/officeart/2008/layout/AlternatingHexagon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9350EF-A869-474E-9690-C9FC4BE993B1}">
      <dgm:prSet phldrT="[文本]" custT="1"/>
      <dgm:spPr>
        <a:solidFill>
          <a:schemeClr val="bg1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9140611F-E944-4D87-AAFA-ACA04E62135E}" cxnId="{8BD7E241-A35E-43DB-BC8A-0011321C89CA}" type="par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88F5AE-8AD4-4EA4-B37D-B56EAC8F7A56}" cxnId="{8BD7E241-A35E-43DB-BC8A-0011321C89CA}" type="sibTrans">
      <dgm:prSet/>
      <dgm:spPr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</dgm:spPr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4C23A-29C5-4EEC-946D-629D7AF9B5E4}">
      <dgm:prSet phldrT="[文本]" custT="1"/>
      <dgm:spPr>
        <a:solidFill>
          <a:srgbClr val="0D1512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78A45B5B-C0DA-4243-9CEF-FD2C0815FB51}" cxnId="{8EA3A618-BC7F-4AB2-A949-8296757A5FCB}" type="par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A24D6E-764B-45F0-A5A9-01FAE7EA68CD}" cxnId="{8EA3A618-BC7F-4AB2-A949-8296757A5FCB}" type="sibTrans">
      <dgm:prSet/>
      <dgm:spPr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</dgm:spPr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9BCCC0-6D53-4294-B3F3-A5409E50F8C8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ts val="1300"/>
            </a:lnSpc>
          </a:pPr>
          <a:r>
            <a:rPr lang="zh-CN" altLang="en-US" sz="16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6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algn="ctr" defTabSz="914400" rtl="0" eaLnBrk="1" latinLnBrk="0" hangingPunct="1">
            <a:lnSpc>
              <a:spcPts val="1300"/>
            </a:lnSpc>
          </a:pPr>
          <a:r>
            <a:rPr lang="en-US" altLang="zh-CN" sz="16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6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96FA15-4DBE-45E5-908C-35A1FB50A6CF}" cxnId="{425F6A95-C7B3-4F2D-BF82-AC56EC56F2A3}" type="par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FC486F-BE63-46E3-AE8F-BB9EBA2C5027}" cxnId="{425F6A95-C7B3-4F2D-BF82-AC56EC56F2A3}" type="sib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5A134C-EE16-4E77-9D8D-086CC6F1A267}">
      <dgm:prSet phldrT="[文本]" custT="1"/>
      <dgm:spPr>
        <a:solidFill>
          <a:schemeClr val="bg1"/>
        </a:solidFill>
      </dgm:spPr>
      <dgm:t>
        <a:bodyPr/>
        <a:lstStyle/>
        <a:p>
          <a:pPr>
            <a:lnSpc>
              <a:spcPts val="1900"/>
            </a:lnSpc>
          </a:pPr>
          <a:r>
            <a:rPr lang="zh-CN" altLang="en-US" sz="16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gm:t>
    </dgm:pt>
    <dgm:pt modelId="{3F58441C-3BE8-4602-9D51-FF009A8DCDA3}" cxnId="{BF880DEF-ADCD-477A-BBDF-64BD83E9CB51}" type="parTrans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DC14A2-4332-407F-BDD7-457FB9ED4C80}" cxnId="{BF880DEF-ADCD-477A-BBDF-64BD83E9CB51}" type="sibTrans">
      <dgm:prSet/>
      <dgm:spPr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</dgm:spPr>
      <dgm:t>
        <a:bodyPr/>
        <a:lstStyle/>
        <a:p>
          <a:endParaRPr lang="zh-CN" altLang="en-US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E53169-A2FA-49BC-AD80-92F1B21ECDDA}" type="pres">
      <dgm:prSet presAssocID="{CEE38A23-F77C-4EAF-BD3E-71A9A2DBF3FC}" presName="Name0" presStyleCnt="0">
        <dgm:presLayoutVars>
          <dgm:chMax/>
          <dgm:chPref/>
          <dgm:dir/>
          <dgm:animLvl val="lvl"/>
        </dgm:presLayoutVars>
      </dgm:prSet>
      <dgm:spPr/>
    </dgm:pt>
    <dgm:pt modelId="{E7ED32CD-03F3-46F0-96F7-658542F6159C}" type="pres">
      <dgm:prSet presAssocID="{179350EF-A869-474E-9690-C9FC4BE993B1}" presName="composite" presStyleCnt="0"/>
      <dgm:spPr/>
    </dgm:pt>
    <dgm:pt modelId="{7F4EC9AB-AC63-4BCC-B986-B9074C393C8A}" type="pres">
      <dgm:prSet presAssocID="{179350EF-A869-474E-9690-C9FC4BE993B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EEFFB7B-2C4D-4F00-B89A-8E275C060A3B}" type="pres">
      <dgm:prSet presAssocID="{179350EF-A869-474E-9690-C9FC4BE993B1}" presName="Childtext1" presStyleLbl="revTx" presStyleIdx="0" presStyleCnt="3" custLinFactNeighborX="61278" custLinFactNeighborY="-31569">
        <dgm:presLayoutVars>
          <dgm:chMax val="0"/>
          <dgm:chPref val="0"/>
          <dgm:bulletEnabled val="1"/>
        </dgm:presLayoutVars>
      </dgm:prSet>
      <dgm:spPr/>
    </dgm:pt>
    <dgm:pt modelId="{62522847-D7BD-4BBB-B063-53801F54E05D}" type="pres">
      <dgm:prSet presAssocID="{179350EF-A869-474E-9690-C9FC4BE993B1}" presName="BalanceSpacing" presStyleCnt="0"/>
      <dgm:spPr/>
    </dgm:pt>
    <dgm:pt modelId="{F107BDBC-8823-43B3-82FF-AFCCE8C19471}" type="pres">
      <dgm:prSet presAssocID="{179350EF-A869-474E-9690-C9FC4BE993B1}" presName="BalanceSpacing1" presStyleCnt="0"/>
      <dgm:spPr/>
    </dgm:pt>
    <dgm:pt modelId="{CCD35C0C-4C17-49C0-B228-3AF87A6CE603}" type="pres">
      <dgm:prSet presAssocID="{4D88F5AE-8AD4-4EA4-B37D-B56EAC8F7A56}" presName="Accent1Text" presStyleLbl="node1" presStyleIdx="1" presStyleCnt="6" custLinFactX="57726" custLinFactNeighborX="100000" custLinFactNeighborY="84627"/>
      <dgm:spPr/>
    </dgm:pt>
    <dgm:pt modelId="{DAF7586F-BA1D-46BD-918D-F0A8973D37F5}" type="pres">
      <dgm:prSet presAssocID="{4D88F5AE-8AD4-4EA4-B37D-B56EAC8F7A56}" presName="spaceBetweenRectangles" presStyleCnt="0"/>
      <dgm:spPr/>
    </dgm:pt>
    <dgm:pt modelId="{56FF0E8E-F907-497A-8169-E9D19A1E211F}" type="pres">
      <dgm:prSet presAssocID="{6B14C23A-29C5-4EEC-946D-629D7AF9B5E4}" presName="composite" presStyleCnt="0"/>
      <dgm:spPr/>
    </dgm:pt>
    <dgm:pt modelId="{DA739A25-8F62-4496-99BD-5918ADA2178E}" type="pres">
      <dgm:prSet presAssocID="{6B14C23A-29C5-4EEC-946D-629D7AF9B5E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F66B9EC-290E-4C73-B12A-9D0D043CB8D1}" type="pres">
      <dgm:prSet presAssocID="{6B14C23A-29C5-4EEC-946D-629D7AF9B5E4}" presName="Childtext1" presStyleLbl="revTx" presStyleIdx="1" presStyleCnt="3" custLinFactNeighborX="-74733" custLinFactNeighborY="-43862">
        <dgm:presLayoutVars>
          <dgm:chMax val="0"/>
          <dgm:chPref val="0"/>
          <dgm:bulletEnabled val="1"/>
        </dgm:presLayoutVars>
      </dgm:prSet>
      <dgm:spPr/>
    </dgm:pt>
    <dgm:pt modelId="{A0BE630F-EDDB-48F2-8D55-514ABCD4E262}" type="pres">
      <dgm:prSet presAssocID="{6B14C23A-29C5-4EEC-946D-629D7AF9B5E4}" presName="BalanceSpacing" presStyleCnt="0"/>
      <dgm:spPr/>
    </dgm:pt>
    <dgm:pt modelId="{C8541813-33C2-4532-A2D8-A3ED98D1E3A0}" type="pres">
      <dgm:prSet presAssocID="{6B14C23A-29C5-4EEC-946D-629D7AF9B5E4}" presName="BalanceSpacing1" presStyleCnt="0"/>
      <dgm:spPr/>
    </dgm:pt>
    <dgm:pt modelId="{5E8AAC05-AEF6-4D0F-A19D-3190DE8B8F10}" type="pres">
      <dgm:prSet presAssocID="{10A24D6E-764B-45F0-A5A9-01FAE7EA68CD}" presName="Accent1Text" presStyleLbl="node1" presStyleIdx="3" presStyleCnt="6" custScaleX="96579" custLinFactX="-59698" custLinFactNeighborX="-100000" custLinFactNeighborY="-85137"/>
      <dgm:spPr/>
    </dgm:pt>
    <dgm:pt modelId="{BA5064DB-D4A2-4107-8D2E-CC3007F09A8C}" type="pres">
      <dgm:prSet presAssocID="{10A24D6E-764B-45F0-A5A9-01FAE7EA68CD}" presName="spaceBetweenRectangles" presStyleCnt="0"/>
      <dgm:spPr/>
    </dgm:pt>
    <dgm:pt modelId="{BF801E5F-EA06-4C29-9879-63176F50177B}" type="pres">
      <dgm:prSet presAssocID="{705A134C-EE16-4E77-9D8D-086CC6F1A267}" presName="composite" presStyleCnt="0"/>
      <dgm:spPr/>
    </dgm:pt>
    <dgm:pt modelId="{23B0E7B5-9982-4B17-84ED-B14BE5DA91FB}" type="pres">
      <dgm:prSet presAssocID="{705A134C-EE16-4E77-9D8D-086CC6F1A26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C5248F7-FD7F-47B7-9B8C-336B5F965FBA}" type="pres">
      <dgm:prSet presAssocID="{705A134C-EE16-4E77-9D8D-086CC6F1A267}" presName="Childtext1" presStyleLbl="revTx" presStyleIdx="2" presStyleCnt="3" custLinFactNeighborX="61278" custLinFactNeighborY="-37139">
        <dgm:presLayoutVars>
          <dgm:chMax val="0"/>
          <dgm:chPref val="0"/>
          <dgm:bulletEnabled val="1"/>
        </dgm:presLayoutVars>
      </dgm:prSet>
      <dgm:spPr/>
    </dgm:pt>
    <dgm:pt modelId="{A193B1C8-8D29-4BA3-B7F8-444F908C9E68}" type="pres">
      <dgm:prSet presAssocID="{705A134C-EE16-4E77-9D8D-086CC6F1A267}" presName="BalanceSpacing" presStyleCnt="0"/>
      <dgm:spPr/>
    </dgm:pt>
    <dgm:pt modelId="{6F3E0035-ABBC-4039-80C3-F5D9873BB74E}" type="pres">
      <dgm:prSet presAssocID="{705A134C-EE16-4E77-9D8D-086CC6F1A267}" presName="BalanceSpacing1" presStyleCnt="0"/>
      <dgm:spPr/>
    </dgm:pt>
    <dgm:pt modelId="{2898871A-3684-406D-AD0B-95942517DAEE}" type="pres">
      <dgm:prSet presAssocID="{AFDC14A2-4332-407F-BDD7-457FB9ED4C80}" presName="Accent1Text" presStyleLbl="node1" presStyleIdx="5" presStyleCnt="6"/>
      <dgm:spPr/>
    </dgm:pt>
  </dgm:ptLst>
  <dgm:cxnLst>
    <dgm:cxn modelId="{8EA3A618-BC7F-4AB2-A949-8296757A5FCB}" srcId="{CEE38A23-F77C-4EAF-BD3E-71A9A2DBF3FC}" destId="{6B14C23A-29C5-4EEC-946D-629D7AF9B5E4}" srcOrd="1" destOrd="0" parTransId="{78A45B5B-C0DA-4243-9CEF-FD2C0815FB51}" sibTransId="{10A24D6E-764B-45F0-A5A9-01FAE7EA68CD}"/>
    <dgm:cxn modelId="{EC888F1B-0C8C-4219-BDBE-606DF5D8BAD3}" type="presOf" srcId="{7C9BCCC0-6D53-4294-B3F3-A5409E50F8C8}" destId="{2F66B9EC-290E-4C73-B12A-9D0D043CB8D1}" srcOrd="0" destOrd="0" presId="urn:microsoft.com/office/officeart/2008/layout/AlternatingHexagons"/>
    <dgm:cxn modelId="{8BD7E241-A35E-43DB-BC8A-0011321C89CA}" srcId="{CEE38A23-F77C-4EAF-BD3E-71A9A2DBF3FC}" destId="{179350EF-A869-474E-9690-C9FC4BE993B1}" srcOrd="0" destOrd="0" parTransId="{9140611F-E944-4D87-AAFA-ACA04E62135E}" sibTransId="{4D88F5AE-8AD4-4EA4-B37D-B56EAC8F7A56}"/>
    <dgm:cxn modelId="{0AD52051-CA81-4E12-83F1-53031B1AC064}" type="presOf" srcId="{179350EF-A869-474E-9690-C9FC4BE993B1}" destId="{7F4EC9AB-AC63-4BCC-B986-B9074C393C8A}" srcOrd="0" destOrd="0" presId="urn:microsoft.com/office/officeart/2008/layout/AlternatingHexagons"/>
    <dgm:cxn modelId="{62643B57-889D-46BA-A1CB-43E96040E33E}" type="presOf" srcId="{4D88F5AE-8AD4-4EA4-B37D-B56EAC8F7A56}" destId="{CCD35C0C-4C17-49C0-B228-3AF87A6CE603}" srcOrd="0" destOrd="0" presId="urn:microsoft.com/office/officeart/2008/layout/AlternatingHexagons"/>
    <dgm:cxn modelId="{425F6A95-C7B3-4F2D-BF82-AC56EC56F2A3}" srcId="{6B14C23A-29C5-4EEC-946D-629D7AF9B5E4}" destId="{7C9BCCC0-6D53-4294-B3F3-A5409E50F8C8}" srcOrd="0" destOrd="0" parTransId="{8396FA15-4DBE-45E5-908C-35A1FB50A6CF}" sibTransId="{14FC486F-BE63-46E3-AE8F-BB9EBA2C5027}"/>
    <dgm:cxn modelId="{D5E30EBC-E848-4571-83B6-6C5D0DAD6DAF}" type="presOf" srcId="{AFDC14A2-4332-407F-BDD7-457FB9ED4C80}" destId="{2898871A-3684-406D-AD0B-95942517DAEE}" srcOrd="0" destOrd="0" presId="urn:microsoft.com/office/officeart/2008/layout/AlternatingHexagons"/>
    <dgm:cxn modelId="{9299ECBD-96B1-4FCA-9999-DE89CC599A67}" type="presOf" srcId="{6B14C23A-29C5-4EEC-946D-629D7AF9B5E4}" destId="{DA739A25-8F62-4496-99BD-5918ADA2178E}" srcOrd="0" destOrd="0" presId="urn:microsoft.com/office/officeart/2008/layout/AlternatingHexagons"/>
    <dgm:cxn modelId="{187CFCBF-296B-4AE7-99DC-862FFA475B59}" type="presOf" srcId="{CEE38A23-F77C-4EAF-BD3E-71A9A2DBF3FC}" destId="{B0E53169-A2FA-49BC-AD80-92F1B21ECDDA}" srcOrd="0" destOrd="0" presId="urn:microsoft.com/office/officeart/2008/layout/AlternatingHexagons"/>
    <dgm:cxn modelId="{83AD01D0-8750-4FEF-9C3A-F0E352C4A9C2}" type="presOf" srcId="{10A24D6E-764B-45F0-A5A9-01FAE7EA68CD}" destId="{5E8AAC05-AEF6-4D0F-A19D-3190DE8B8F10}" srcOrd="0" destOrd="0" presId="urn:microsoft.com/office/officeart/2008/layout/AlternatingHexagons"/>
    <dgm:cxn modelId="{BF880DEF-ADCD-477A-BBDF-64BD83E9CB51}" srcId="{CEE38A23-F77C-4EAF-BD3E-71A9A2DBF3FC}" destId="{705A134C-EE16-4E77-9D8D-086CC6F1A267}" srcOrd="2" destOrd="0" parTransId="{3F58441C-3BE8-4602-9D51-FF009A8DCDA3}" sibTransId="{AFDC14A2-4332-407F-BDD7-457FB9ED4C80}"/>
    <dgm:cxn modelId="{84DFD8F7-E7DC-4B15-8C8E-FCF3E72FFD61}" type="presOf" srcId="{705A134C-EE16-4E77-9D8D-086CC6F1A267}" destId="{23B0E7B5-9982-4B17-84ED-B14BE5DA91FB}" srcOrd="0" destOrd="0" presId="urn:microsoft.com/office/officeart/2008/layout/AlternatingHexagons"/>
    <dgm:cxn modelId="{D6A7292B-1E7F-4A00-AFA9-1C0C456F4421}" type="presParOf" srcId="{B0E53169-A2FA-49BC-AD80-92F1B21ECDDA}" destId="{E7ED32CD-03F3-46F0-96F7-658542F6159C}" srcOrd="0" destOrd="0" presId="urn:microsoft.com/office/officeart/2008/layout/AlternatingHexagons"/>
    <dgm:cxn modelId="{5D9C3610-11A7-49DF-88E2-FF575832174C}" type="presParOf" srcId="{E7ED32CD-03F3-46F0-96F7-658542F6159C}" destId="{7F4EC9AB-AC63-4BCC-B986-B9074C393C8A}" srcOrd="0" destOrd="0" presId="urn:microsoft.com/office/officeart/2008/layout/AlternatingHexagons"/>
    <dgm:cxn modelId="{6F287D79-73A3-4061-8F5A-E986963CC424}" type="presParOf" srcId="{E7ED32CD-03F3-46F0-96F7-658542F6159C}" destId="{4EEFFB7B-2C4D-4F00-B89A-8E275C060A3B}" srcOrd="1" destOrd="0" presId="urn:microsoft.com/office/officeart/2008/layout/AlternatingHexagons"/>
    <dgm:cxn modelId="{64F3DB3A-5508-41B0-84D5-0D5ACD19FA70}" type="presParOf" srcId="{E7ED32CD-03F3-46F0-96F7-658542F6159C}" destId="{62522847-D7BD-4BBB-B063-53801F54E05D}" srcOrd="2" destOrd="0" presId="urn:microsoft.com/office/officeart/2008/layout/AlternatingHexagons"/>
    <dgm:cxn modelId="{5A299CCC-55F6-4D6F-9FA4-1D2D71D6B0A3}" type="presParOf" srcId="{E7ED32CD-03F3-46F0-96F7-658542F6159C}" destId="{F107BDBC-8823-43B3-82FF-AFCCE8C19471}" srcOrd="3" destOrd="0" presId="urn:microsoft.com/office/officeart/2008/layout/AlternatingHexagons"/>
    <dgm:cxn modelId="{DAA8E3F0-7C41-437C-A00C-FF8FD88CCC0F}" type="presParOf" srcId="{E7ED32CD-03F3-46F0-96F7-658542F6159C}" destId="{CCD35C0C-4C17-49C0-B228-3AF87A6CE603}" srcOrd="4" destOrd="0" presId="urn:microsoft.com/office/officeart/2008/layout/AlternatingHexagons"/>
    <dgm:cxn modelId="{B78597AB-BAF6-43B5-A9E3-7D89EE45915E}" type="presParOf" srcId="{B0E53169-A2FA-49BC-AD80-92F1B21ECDDA}" destId="{DAF7586F-BA1D-46BD-918D-F0A8973D37F5}" srcOrd="1" destOrd="0" presId="urn:microsoft.com/office/officeart/2008/layout/AlternatingHexagons"/>
    <dgm:cxn modelId="{DFEA66EF-BF59-4CF4-82BA-9B05C4955E1A}" type="presParOf" srcId="{B0E53169-A2FA-49BC-AD80-92F1B21ECDDA}" destId="{56FF0E8E-F907-497A-8169-E9D19A1E211F}" srcOrd="2" destOrd="0" presId="urn:microsoft.com/office/officeart/2008/layout/AlternatingHexagons"/>
    <dgm:cxn modelId="{EA458A53-EBF6-46D7-9B20-B0937229CD14}" type="presParOf" srcId="{56FF0E8E-F907-497A-8169-E9D19A1E211F}" destId="{DA739A25-8F62-4496-99BD-5918ADA2178E}" srcOrd="0" destOrd="0" presId="urn:microsoft.com/office/officeart/2008/layout/AlternatingHexagons"/>
    <dgm:cxn modelId="{9FC19544-02F6-4EF5-B1BB-0BBB8CEA60C5}" type="presParOf" srcId="{56FF0E8E-F907-497A-8169-E9D19A1E211F}" destId="{2F66B9EC-290E-4C73-B12A-9D0D043CB8D1}" srcOrd="1" destOrd="0" presId="urn:microsoft.com/office/officeart/2008/layout/AlternatingHexagons"/>
    <dgm:cxn modelId="{59F121BC-9B6F-4C8F-A88A-5E7979C3CD76}" type="presParOf" srcId="{56FF0E8E-F907-497A-8169-E9D19A1E211F}" destId="{A0BE630F-EDDB-48F2-8D55-514ABCD4E262}" srcOrd="2" destOrd="0" presId="urn:microsoft.com/office/officeart/2008/layout/AlternatingHexagons"/>
    <dgm:cxn modelId="{FBAE30A0-B968-4839-BD8B-6FDA004D664A}" type="presParOf" srcId="{56FF0E8E-F907-497A-8169-E9D19A1E211F}" destId="{C8541813-33C2-4532-A2D8-A3ED98D1E3A0}" srcOrd="3" destOrd="0" presId="urn:microsoft.com/office/officeart/2008/layout/AlternatingHexagons"/>
    <dgm:cxn modelId="{546DC5E4-2ABE-4F54-91AD-3D309ABCB8C8}" type="presParOf" srcId="{56FF0E8E-F907-497A-8169-E9D19A1E211F}" destId="{5E8AAC05-AEF6-4D0F-A19D-3190DE8B8F10}" srcOrd="4" destOrd="0" presId="urn:microsoft.com/office/officeart/2008/layout/AlternatingHexagons"/>
    <dgm:cxn modelId="{D51FC219-1F06-4C39-A494-F55D8D57AF53}" type="presParOf" srcId="{B0E53169-A2FA-49BC-AD80-92F1B21ECDDA}" destId="{BA5064DB-D4A2-4107-8D2E-CC3007F09A8C}" srcOrd="3" destOrd="0" presId="urn:microsoft.com/office/officeart/2008/layout/AlternatingHexagons"/>
    <dgm:cxn modelId="{580ABCFD-175D-4D54-8FCC-D4FDD669FAA6}" type="presParOf" srcId="{B0E53169-A2FA-49BC-AD80-92F1B21ECDDA}" destId="{BF801E5F-EA06-4C29-9879-63176F50177B}" srcOrd="4" destOrd="0" presId="urn:microsoft.com/office/officeart/2008/layout/AlternatingHexagons"/>
    <dgm:cxn modelId="{07CD1DD1-306D-4D6A-AC76-A4A1CAEEA76C}" type="presParOf" srcId="{BF801E5F-EA06-4C29-9879-63176F50177B}" destId="{23B0E7B5-9982-4B17-84ED-B14BE5DA91FB}" srcOrd="0" destOrd="0" presId="urn:microsoft.com/office/officeart/2008/layout/AlternatingHexagons"/>
    <dgm:cxn modelId="{09912B46-BBBA-4E2B-8079-16159AA3C82B}" type="presParOf" srcId="{BF801E5F-EA06-4C29-9879-63176F50177B}" destId="{CC5248F7-FD7F-47B7-9B8C-336B5F965FBA}" srcOrd="1" destOrd="0" presId="urn:microsoft.com/office/officeart/2008/layout/AlternatingHexagons"/>
    <dgm:cxn modelId="{5985E647-DD3B-4F03-8B08-AAD2FA2C453E}" type="presParOf" srcId="{BF801E5F-EA06-4C29-9879-63176F50177B}" destId="{A193B1C8-8D29-4BA3-B7F8-444F908C9E68}" srcOrd="2" destOrd="0" presId="urn:microsoft.com/office/officeart/2008/layout/AlternatingHexagons"/>
    <dgm:cxn modelId="{D41992FF-1FFA-4D79-B6C7-5F00EF3B3184}" type="presParOf" srcId="{BF801E5F-EA06-4C29-9879-63176F50177B}" destId="{6F3E0035-ABBC-4039-80C3-F5D9873BB74E}" srcOrd="3" destOrd="0" presId="urn:microsoft.com/office/officeart/2008/layout/AlternatingHexagons"/>
    <dgm:cxn modelId="{12E571A7-1E2F-4196-A43A-0F4A8CFD414C}" type="presParOf" srcId="{BF801E5F-EA06-4C29-9879-63176F50177B}" destId="{2898871A-3684-406D-AD0B-95942517DAE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4C6BC-F8A9-4A9B-A784-66FF076F2282}">
      <dsp:nvSpPr>
        <dsp:cNvPr id="0" name=""/>
        <dsp:cNvSpPr/>
      </dsp:nvSpPr>
      <dsp:spPr>
        <a:xfrm>
          <a:off x="2543929" y="1042173"/>
          <a:ext cx="254309" cy="830814"/>
        </a:xfrm>
        <a:custGeom>
          <a:avLst/>
          <a:gdLst/>
          <a:ahLst/>
          <a:cxnLst/>
          <a:rect l="0" t="0" r="0" b="0"/>
          <a:pathLst>
            <a:path>
              <a:moveTo>
                <a:pt x="254309" y="0"/>
              </a:moveTo>
              <a:lnTo>
                <a:pt x="254309" y="830814"/>
              </a:lnTo>
              <a:lnTo>
                <a:pt x="0" y="830814"/>
              </a:lnTo>
            </a:path>
          </a:pathLst>
        </a:custGeom>
        <a:noFill/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7981A-B21A-4AC9-86BE-C7BAD2AA7585}">
      <dsp:nvSpPr>
        <dsp:cNvPr id="0" name=""/>
        <dsp:cNvSpPr/>
      </dsp:nvSpPr>
      <dsp:spPr>
        <a:xfrm>
          <a:off x="2798239" y="1042173"/>
          <a:ext cx="1997464" cy="1661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1761"/>
              </a:lnTo>
              <a:lnTo>
                <a:pt x="1997464" y="1481761"/>
              </a:lnTo>
              <a:lnTo>
                <a:pt x="1997464" y="1661628"/>
              </a:lnTo>
            </a:path>
          </a:pathLst>
        </a:custGeom>
        <a:noFill/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BE380-016C-4823-9237-4254374DF005}">
      <dsp:nvSpPr>
        <dsp:cNvPr id="0" name=""/>
        <dsp:cNvSpPr/>
      </dsp:nvSpPr>
      <dsp:spPr>
        <a:xfrm>
          <a:off x="2752519" y="1042173"/>
          <a:ext cx="91440" cy="16616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1628"/>
              </a:lnTo>
            </a:path>
          </a:pathLst>
        </a:custGeom>
        <a:noFill/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F3529-CF59-46F1-8012-1530DD2D07D7}">
      <dsp:nvSpPr>
        <dsp:cNvPr id="0" name=""/>
        <dsp:cNvSpPr/>
      </dsp:nvSpPr>
      <dsp:spPr>
        <a:xfrm>
          <a:off x="800774" y="1042173"/>
          <a:ext cx="1997464" cy="1661628"/>
        </a:xfrm>
        <a:custGeom>
          <a:avLst/>
          <a:gdLst/>
          <a:ahLst/>
          <a:cxnLst/>
          <a:rect l="0" t="0" r="0" b="0"/>
          <a:pathLst>
            <a:path>
              <a:moveTo>
                <a:pt x="1997464" y="0"/>
              </a:moveTo>
              <a:lnTo>
                <a:pt x="1997464" y="1481761"/>
              </a:lnTo>
              <a:lnTo>
                <a:pt x="0" y="1481761"/>
              </a:lnTo>
              <a:lnTo>
                <a:pt x="0" y="1661628"/>
              </a:lnTo>
            </a:path>
          </a:pathLst>
        </a:custGeom>
        <a:noFill/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54BA1B-3166-42A4-AC80-40843B563581}">
      <dsp:nvSpPr>
        <dsp:cNvPr id="0" name=""/>
        <dsp:cNvSpPr/>
      </dsp:nvSpPr>
      <dsp:spPr>
        <a:xfrm>
          <a:off x="2053816" y="271315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2053816" y="271315"/>
        <a:ext cx="1488845" cy="770858"/>
      </dsp:txXfrm>
    </dsp:sp>
    <dsp:sp modelId="{A523F61F-CB74-42AD-BCC6-0BFEBF342D1F}">
      <dsp:nvSpPr>
        <dsp:cNvPr id="0" name=""/>
        <dsp:cNvSpPr/>
      </dsp:nvSpPr>
      <dsp:spPr>
        <a:xfrm>
          <a:off x="2351585" y="870872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51585" y="870872"/>
        <a:ext cx="1339961" cy="256952"/>
      </dsp:txXfrm>
    </dsp:sp>
    <dsp:sp modelId="{03E1E43B-16CB-414E-AAEA-8AFB5A868D90}">
      <dsp:nvSpPr>
        <dsp:cNvPr id="0" name=""/>
        <dsp:cNvSpPr/>
      </dsp:nvSpPr>
      <dsp:spPr>
        <a:xfrm>
          <a:off x="56351" y="2703802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kern="1200" dirty="0">
            <a:solidFill>
              <a:srgbClr val="0D1512"/>
            </a:solidFill>
          </a:endParaRPr>
        </a:p>
      </dsp:txBody>
      <dsp:txXfrm>
        <a:off x="56351" y="2703802"/>
        <a:ext cx="1488845" cy="770858"/>
      </dsp:txXfrm>
    </dsp:sp>
    <dsp:sp modelId="{18BCF595-C4FD-4E1B-B8A0-F0257242A63C}">
      <dsp:nvSpPr>
        <dsp:cNvPr id="0" name=""/>
        <dsp:cNvSpPr/>
      </dsp:nvSpPr>
      <dsp:spPr>
        <a:xfrm>
          <a:off x="354121" y="3303358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4121" y="3303358"/>
        <a:ext cx="1339961" cy="256952"/>
      </dsp:txXfrm>
    </dsp:sp>
    <dsp:sp modelId="{AFC5D6EA-EDF9-4C57-A73E-95A8DB3B418D}">
      <dsp:nvSpPr>
        <dsp:cNvPr id="0" name=""/>
        <dsp:cNvSpPr/>
      </dsp:nvSpPr>
      <dsp:spPr>
        <a:xfrm>
          <a:off x="2053816" y="2703802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kern="1200" dirty="0">
            <a:solidFill>
              <a:srgbClr val="0D1512"/>
            </a:solidFill>
          </a:endParaRPr>
        </a:p>
      </dsp:txBody>
      <dsp:txXfrm>
        <a:off x="2053816" y="2703802"/>
        <a:ext cx="1488845" cy="770858"/>
      </dsp:txXfrm>
    </dsp:sp>
    <dsp:sp modelId="{8EEF6F9F-D3E9-4949-84EF-11138D426E00}">
      <dsp:nvSpPr>
        <dsp:cNvPr id="0" name=""/>
        <dsp:cNvSpPr/>
      </dsp:nvSpPr>
      <dsp:spPr>
        <a:xfrm>
          <a:off x="2351585" y="3303358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</a:endParaRPr>
        </a:p>
      </dsp:txBody>
      <dsp:txXfrm>
        <a:off x="2351585" y="3303358"/>
        <a:ext cx="1339961" cy="256952"/>
      </dsp:txXfrm>
    </dsp:sp>
    <dsp:sp modelId="{768835A1-AB6B-4141-B488-E4BC189801F2}">
      <dsp:nvSpPr>
        <dsp:cNvPr id="0" name=""/>
        <dsp:cNvSpPr/>
      </dsp:nvSpPr>
      <dsp:spPr>
        <a:xfrm>
          <a:off x="4051280" y="2703802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kern="1200" dirty="0">
            <a:solidFill>
              <a:srgbClr val="0D1512"/>
            </a:solidFill>
          </a:endParaRPr>
        </a:p>
      </dsp:txBody>
      <dsp:txXfrm>
        <a:off x="4051280" y="2703802"/>
        <a:ext cx="1488845" cy="770858"/>
      </dsp:txXfrm>
    </dsp:sp>
    <dsp:sp modelId="{5E650720-BA68-4EFE-AC27-42DE2F1F843E}">
      <dsp:nvSpPr>
        <dsp:cNvPr id="0" name=""/>
        <dsp:cNvSpPr/>
      </dsp:nvSpPr>
      <dsp:spPr>
        <a:xfrm>
          <a:off x="4349049" y="3303358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49049" y="3303358"/>
        <a:ext cx="1339961" cy="256952"/>
      </dsp:txXfrm>
    </dsp:sp>
    <dsp:sp modelId="{82503F51-A9B8-4D0B-BEBE-2BF119E95C7E}">
      <dsp:nvSpPr>
        <dsp:cNvPr id="0" name=""/>
        <dsp:cNvSpPr/>
      </dsp:nvSpPr>
      <dsp:spPr>
        <a:xfrm>
          <a:off x="1055084" y="1487558"/>
          <a:ext cx="1488845" cy="770858"/>
        </a:xfrm>
        <a:prstGeom prst="rect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10877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300" kern="1200" dirty="0">
            <a:solidFill>
              <a:srgbClr val="0D1512"/>
            </a:solidFill>
          </a:endParaRPr>
        </a:p>
      </dsp:txBody>
      <dsp:txXfrm>
        <a:off x="1055084" y="1487558"/>
        <a:ext cx="1488845" cy="770858"/>
      </dsp:txXfrm>
    </dsp:sp>
    <dsp:sp modelId="{A68BED77-3D53-40AD-B45C-F163DA44038F}">
      <dsp:nvSpPr>
        <dsp:cNvPr id="0" name=""/>
        <dsp:cNvSpPr/>
      </dsp:nvSpPr>
      <dsp:spPr>
        <a:xfrm>
          <a:off x="1352853" y="2087115"/>
          <a:ext cx="1339961" cy="256952"/>
        </a:xfrm>
        <a:prstGeom prst="rect">
          <a:avLst/>
        </a:prstGeom>
        <a:solidFill>
          <a:srgbClr val="0D15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1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52853" y="2087115"/>
        <a:ext cx="1339961" cy="256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EC9AB-AC63-4BCC-B986-B9074C393C8A}">
      <dsp:nvSpPr>
        <dsp:cNvPr id="0" name=""/>
        <dsp:cNvSpPr/>
      </dsp:nvSpPr>
      <dsp:spPr>
        <a:xfrm rot="5400000">
          <a:off x="5126315" y="111736"/>
          <a:ext cx="1677628" cy="1459536"/>
        </a:xfrm>
        <a:prstGeom prst="hexagon">
          <a:avLst>
            <a:gd name="adj" fmla="val 25000"/>
            <a:gd name="vf" fmla="val 11547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5462805" y="264120"/>
        <a:ext cx="1004648" cy="1154768"/>
      </dsp:txXfrm>
    </dsp:sp>
    <dsp:sp modelId="{4EEFFB7B-2C4D-4F00-B89A-8E275C060A3B}">
      <dsp:nvSpPr>
        <dsp:cNvPr id="0" name=""/>
        <dsp:cNvSpPr/>
      </dsp:nvSpPr>
      <dsp:spPr>
        <a:xfrm>
          <a:off x="7886454" y="20450"/>
          <a:ext cx="1872233" cy="100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D35C0C-4C17-49C0-B228-3AF87A6CE603}">
      <dsp:nvSpPr>
        <dsp:cNvPr id="0" name=""/>
        <dsp:cNvSpPr/>
      </dsp:nvSpPr>
      <dsp:spPr>
        <a:xfrm rot="5400000">
          <a:off x="5852084" y="1531463"/>
          <a:ext cx="1677628" cy="145953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l="-43000" t="3000" r="-10000" b="-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6188574" y="1683847"/>
        <a:ext cx="1004648" cy="1154768"/>
      </dsp:txXfrm>
    </dsp:sp>
    <dsp:sp modelId="{DA739A25-8F62-4496-99BD-5918ADA2178E}">
      <dsp:nvSpPr>
        <dsp:cNvPr id="0" name=""/>
        <dsp:cNvSpPr/>
      </dsp:nvSpPr>
      <dsp:spPr>
        <a:xfrm rot="5400000">
          <a:off x="4335145" y="1535707"/>
          <a:ext cx="1677628" cy="1459536"/>
        </a:xfrm>
        <a:prstGeom prst="hexagon">
          <a:avLst>
            <a:gd name="adj" fmla="val 25000"/>
            <a:gd name="vf" fmla="val 115470"/>
          </a:avLst>
        </a:prstGeom>
        <a:solidFill>
          <a:srgbClr val="0D151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4671635" y="1688091"/>
        <a:ext cx="1004648" cy="1154768"/>
      </dsp:txXfrm>
    </dsp:sp>
    <dsp:sp modelId="{2F66B9EC-290E-4C73-B12A-9D0D043CB8D1}">
      <dsp:nvSpPr>
        <dsp:cNvPr id="0" name=""/>
        <dsp:cNvSpPr/>
      </dsp:nvSpPr>
      <dsp:spPr>
        <a:xfrm>
          <a:off x="1217917" y="1320682"/>
          <a:ext cx="1811838" cy="100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点击添加内容</a:t>
          </a:r>
          <a:endParaRPr lang="en-US" altLang="zh-CN" sz="16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ctr" defTabSz="914400" rtl="0" eaLnBrk="1" latinLnBrk="0" hangingPunct="1">
            <a:lnSpc>
              <a:spcPts val="13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600" b="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217917" y="1320682"/>
        <a:ext cx="1811838" cy="1006576"/>
      </dsp:txXfrm>
    </dsp:sp>
    <dsp:sp modelId="{5E8AAC05-AEF6-4D0F-A19D-3190DE8B8F10}">
      <dsp:nvSpPr>
        <dsp:cNvPr id="0" name=""/>
        <dsp:cNvSpPr/>
      </dsp:nvSpPr>
      <dsp:spPr>
        <a:xfrm rot="5400000">
          <a:off x="3580594" y="134011"/>
          <a:ext cx="1677628" cy="1409605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l="-44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930772" y="257269"/>
        <a:ext cx="977271" cy="1163090"/>
      </dsp:txXfrm>
    </dsp:sp>
    <dsp:sp modelId="{23B0E7B5-9982-4B17-84ED-B14BE5DA91FB}">
      <dsp:nvSpPr>
        <dsp:cNvPr id="0" name=""/>
        <dsp:cNvSpPr/>
      </dsp:nvSpPr>
      <dsp:spPr>
        <a:xfrm rot="5400000">
          <a:off x="5126315" y="2959678"/>
          <a:ext cx="1677628" cy="1459536"/>
        </a:xfrm>
        <a:prstGeom prst="hexagon">
          <a:avLst>
            <a:gd name="adj" fmla="val 25000"/>
            <a:gd name="vf" fmla="val 11547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ts val="19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0D1512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点击添加标题</a:t>
          </a:r>
        </a:p>
      </dsp:txBody>
      <dsp:txXfrm rot="-5400000">
        <a:off x="5462805" y="3112062"/>
        <a:ext cx="1004648" cy="1154768"/>
      </dsp:txXfrm>
    </dsp:sp>
    <dsp:sp modelId="{CC5248F7-FD7F-47B7-9B8C-336B5F965FBA}">
      <dsp:nvSpPr>
        <dsp:cNvPr id="0" name=""/>
        <dsp:cNvSpPr/>
      </dsp:nvSpPr>
      <dsp:spPr>
        <a:xfrm>
          <a:off x="7886454" y="2812325"/>
          <a:ext cx="1872233" cy="1006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98871A-3684-406D-AD0B-95942517DAEE}">
      <dsp:nvSpPr>
        <dsp:cNvPr id="0" name=""/>
        <dsp:cNvSpPr/>
      </dsp:nvSpPr>
      <dsp:spPr>
        <a:xfrm rot="5400000">
          <a:off x="3550015" y="2959678"/>
          <a:ext cx="1677628" cy="1459536"/>
        </a:xfrm>
        <a:prstGeom prst="hexagon">
          <a:avLst>
            <a:gd name="adj" fmla="val 2500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l="-55000" t="-17000" r="-7000" b="30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3886505" y="3112062"/>
        <a:ext cx="1004648" cy="1154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4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11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15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2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hexagon" r:blip="" rot="90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type="hexagon" r:blip="" rot="90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C6869-0472-4C71-A870-C33D992795E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DF03F-0033-42AB-9650-5C24DF6126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343" r="41149" b="955"/>
          <a:stretch>
            <a:fillRect/>
          </a:stretch>
        </p:blipFill>
        <p:spPr>
          <a:xfrm rot="5400000">
            <a:off x="2664061" y="-2718489"/>
            <a:ext cx="6892254" cy="122784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343" r="41149" b="838"/>
          <a:stretch>
            <a:fillRect/>
          </a:stretch>
        </p:blipFill>
        <p:spPr>
          <a:xfrm rot="5400000">
            <a:off x="2656804" y="-2725745"/>
            <a:ext cx="6892254" cy="12292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769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988B4B58-E869-4973-91AE-27455C9E1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BBE1086-EFBB-47E4-9875-0D9C632519D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emf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microsoft.com/office/2007/relationships/hdphoto" Target="../media/image21.wdp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jpeg"/><Relationship Id="rId7" Type="http://schemas.openxmlformats.org/officeDocument/2006/relationships/image" Target="../media/image37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emf"/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emf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644633" y="4767001"/>
            <a:ext cx="887138" cy="883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78" y="4953951"/>
            <a:ext cx="1267059" cy="12675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10" y="4762142"/>
            <a:ext cx="889688" cy="890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1977546" y="1074158"/>
            <a:ext cx="8235325" cy="281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17700" spc="500" dirty="0">
                <a:ln w="0"/>
                <a:solidFill>
                  <a:prstClr val="white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odoni MT Poster Compressed" panose="02070706080601050204" pitchFamily="18" charset="0"/>
                <a:ea typeface="Kozuka Gothic Pro H" panose="020B0800000000000000" pitchFamily="34" charset="-128"/>
                <a:cs typeface="Gisha" panose="020B0502040204020203" pitchFamily="34" charset="-79"/>
              </a:rPr>
              <a:t>POWERPOINT</a:t>
            </a:r>
            <a:endParaRPr lang="zh-CN" altLang="en-US" sz="17700" spc="500" dirty="0">
              <a:ln w="0"/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odoni MT Poster Compressed" panose="02070706080601050204" pitchFamily="18" charset="0"/>
              <a:ea typeface="Kozuka Gothic Pro H" panose="020B0800000000000000" pitchFamily="34" charset="-128"/>
              <a:cs typeface="Gisha" panose="020B0502040204020203" pitchFamily="34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68244" y="1175188"/>
            <a:ext cx="7919198" cy="461772"/>
            <a:chOff x="2068513" y="1174914"/>
            <a:chExt cx="7920229" cy="461665"/>
          </a:xfrm>
        </p:grpSpPr>
        <p:sp>
          <p:nvSpPr>
            <p:cNvPr id="16" name="文本框 15"/>
            <p:cNvSpPr txBox="1"/>
            <p:nvPr/>
          </p:nvSpPr>
          <p:spPr>
            <a:xfrm>
              <a:off x="4424709" y="1174914"/>
              <a:ext cx="3342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400" b="1" spc="600" dirty="0">
                  <a:solidFill>
                    <a:prstClr val="white"/>
                  </a:solidFill>
                  <a:latin typeface="造字工房悦黑体验版特细长体" pitchFamily="50" charset="-122"/>
                  <a:ea typeface="造字工房悦黑体验版特细长体" pitchFamily="50" charset="-122"/>
                </a:rPr>
                <a:t>上海锐普广告有限公司</a:t>
              </a:r>
              <a:endParaRPr lang="zh-CN" altLang="en-US" sz="2400" b="1" spc="600" dirty="0">
                <a:solidFill>
                  <a:prstClr val="white"/>
                </a:solidFill>
                <a:latin typeface="造字工房悦黑体验版特细长体" pitchFamily="50" charset="-122"/>
                <a:ea typeface="造字工房悦黑体验版特细长体" pitchFamily="50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068513" y="1436748"/>
              <a:ext cx="7920229" cy="12700"/>
              <a:chOff x="2068513" y="1436748"/>
              <a:chExt cx="7920229" cy="1270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2068513" y="1449448"/>
                <a:ext cx="201340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7976722" y="14367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2082130" y="3350873"/>
            <a:ext cx="7905120" cy="461772"/>
            <a:chOff x="2082401" y="3350097"/>
            <a:chExt cx="7906149" cy="461665"/>
          </a:xfrm>
        </p:grpSpPr>
        <p:sp>
          <p:nvSpPr>
            <p:cNvPr id="13" name="文本框 12"/>
            <p:cNvSpPr txBox="1"/>
            <p:nvPr/>
          </p:nvSpPr>
          <p:spPr>
            <a:xfrm>
              <a:off x="4510999" y="3350097"/>
              <a:ext cx="3170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spc="150" dirty="0">
                  <a:solidFill>
                    <a:prstClr val="white"/>
                  </a:solidFill>
                  <a:latin typeface="造字工房悦黑体验版特细长体" pitchFamily="50" charset="-122"/>
                  <a:ea typeface="造字工房悦黑体验版特细长体" pitchFamily="50" charset="-122"/>
                </a:rPr>
                <a:t>适用于电子商务通用型模板</a:t>
              </a:r>
              <a:endParaRPr lang="zh-CN" altLang="en-US" sz="2400" spc="150" dirty="0">
                <a:solidFill>
                  <a:prstClr val="white"/>
                </a:solidFill>
                <a:latin typeface="造字工房悦黑体验版特细长体" pitchFamily="50" charset="-122"/>
                <a:ea typeface="造字工房悦黑体验版特细长体" pitchFamily="50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082401" y="3509637"/>
              <a:ext cx="7906149" cy="12700"/>
              <a:chOff x="2057193" y="1436748"/>
              <a:chExt cx="7906149" cy="12700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2057193" y="14494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7951322" y="14367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5971945" y="2500357"/>
            <a:ext cx="333703" cy="3394405"/>
            <a:chOff x="4427984" y="1865613"/>
            <a:chExt cx="249227" cy="2545669"/>
          </a:xfrm>
          <a:effectLst/>
        </p:grpSpPr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4427984" y="1865613"/>
              <a:ext cx="243241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46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4427984" y="2256208"/>
              <a:ext cx="233665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7"/>
            <p:cNvSpPr txBox="1">
              <a:spLocks noChangeArrowheads="1"/>
            </p:cNvSpPr>
            <p:nvPr/>
          </p:nvSpPr>
          <p:spPr bwMode="auto">
            <a:xfrm>
              <a:off x="4427984" y="2640452"/>
              <a:ext cx="232468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>
              <a:off x="4427984" y="3023108"/>
              <a:ext cx="249227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9"/>
            <p:cNvSpPr txBox="1">
              <a:spLocks noChangeArrowheads="1"/>
            </p:cNvSpPr>
            <p:nvPr/>
          </p:nvSpPr>
          <p:spPr bwMode="auto">
            <a:xfrm>
              <a:off x="4427984" y="3405763"/>
              <a:ext cx="218104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0"/>
            <p:cNvSpPr txBox="1">
              <a:spLocks noChangeArrowheads="1"/>
            </p:cNvSpPr>
            <p:nvPr/>
          </p:nvSpPr>
          <p:spPr bwMode="auto">
            <a:xfrm>
              <a:off x="4427984" y="3790007"/>
              <a:ext cx="215710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1"/>
            <p:cNvSpPr txBox="1">
              <a:spLocks noChangeArrowheads="1"/>
            </p:cNvSpPr>
            <p:nvPr/>
          </p:nvSpPr>
          <p:spPr bwMode="auto">
            <a:xfrm>
              <a:off x="4427984" y="4172664"/>
              <a:ext cx="245635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 eaLnBrk="1" hangingPunct="1">
                <a:defRPr/>
              </a:pPr>
              <a:r>
                <a:rPr lang="en-US" altLang="zh-CN" sz="146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465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968788" y="2506294"/>
            <a:ext cx="3957652" cy="318173"/>
            <a:chOff x="1431864" y="1885640"/>
            <a:chExt cx="2969063" cy="239229"/>
          </a:xfrm>
          <a:effectLst/>
        </p:grpSpPr>
        <p:sp>
          <p:nvSpPr>
            <p:cNvPr id="18" name="矩形 17"/>
            <p:cNvSpPr/>
            <p:nvPr/>
          </p:nvSpPr>
          <p:spPr>
            <a:xfrm>
              <a:off x="1958992" y="1920661"/>
              <a:ext cx="2441935" cy="1989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TextBox 42"/>
            <p:cNvSpPr txBox="1">
              <a:spLocks noChangeArrowheads="1"/>
            </p:cNvSpPr>
            <p:nvPr/>
          </p:nvSpPr>
          <p:spPr bwMode="auto">
            <a:xfrm>
              <a:off x="1431864" y="1885640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2470373" y="3039817"/>
            <a:ext cx="3456067" cy="318174"/>
            <a:chOff x="1807558" y="2286131"/>
            <a:chExt cx="2593369" cy="237822"/>
          </a:xfrm>
          <a:effectLst/>
        </p:grpSpPr>
        <p:sp>
          <p:nvSpPr>
            <p:cNvPr id="24" name="矩形 23"/>
            <p:cNvSpPr/>
            <p:nvPr/>
          </p:nvSpPr>
          <p:spPr>
            <a:xfrm>
              <a:off x="2320515" y="2320946"/>
              <a:ext cx="2080412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TextBox 43"/>
            <p:cNvSpPr txBox="1">
              <a:spLocks noChangeArrowheads="1"/>
            </p:cNvSpPr>
            <p:nvPr/>
          </p:nvSpPr>
          <p:spPr bwMode="auto">
            <a:xfrm>
              <a:off x="1807558" y="2286131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3898938" y="3537347"/>
            <a:ext cx="2027503" cy="318174"/>
            <a:chOff x="2879824" y="2659754"/>
            <a:chExt cx="1521102" cy="237822"/>
          </a:xfrm>
          <a:effectLst/>
        </p:grpSpPr>
        <p:sp>
          <p:nvSpPr>
            <p:cNvPr id="27" name="矩形 26"/>
            <p:cNvSpPr/>
            <p:nvPr/>
          </p:nvSpPr>
          <p:spPr>
            <a:xfrm>
              <a:off x="3360924" y="2694569"/>
              <a:ext cx="1040002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TextBox 44"/>
            <p:cNvSpPr txBox="1">
              <a:spLocks noChangeArrowheads="1"/>
            </p:cNvSpPr>
            <p:nvPr/>
          </p:nvSpPr>
          <p:spPr bwMode="auto">
            <a:xfrm>
              <a:off x="2879824" y="2659754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734921" y="4049710"/>
            <a:ext cx="3191518" cy="318175"/>
            <a:chOff x="2006846" y="3043125"/>
            <a:chExt cx="2394079" cy="239229"/>
          </a:xfrm>
          <a:effectLst/>
        </p:grpSpPr>
        <p:sp>
          <p:nvSpPr>
            <p:cNvPr id="30" name="矩形 29"/>
            <p:cNvSpPr/>
            <p:nvPr/>
          </p:nvSpPr>
          <p:spPr>
            <a:xfrm>
              <a:off x="2487884" y="3078146"/>
              <a:ext cx="1913041" cy="19898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TextBox 45"/>
            <p:cNvSpPr txBox="1">
              <a:spLocks noChangeArrowheads="1"/>
            </p:cNvSpPr>
            <p:nvPr/>
          </p:nvSpPr>
          <p:spPr bwMode="auto">
            <a:xfrm>
              <a:off x="2006846" y="3043125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1708471" y="4559933"/>
            <a:ext cx="4217968" cy="318174"/>
            <a:chOff x="1237344" y="3426494"/>
            <a:chExt cx="3163583" cy="237822"/>
          </a:xfrm>
          <a:effectLst/>
        </p:grpSpPr>
        <p:sp>
          <p:nvSpPr>
            <p:cNvPr id="33" name="矩形 32"/>
            <p:cNvSpPr/>
            <p:nvPr/>
          </p:nvSpPr>
          <p:spPr>
            <a:xfrm>
              <a:off x="1718311" y="3461309"/>
              <a:ext cx="2682616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4" name="TextBox 46"/>
            <p:cNvSpPr txBox="1">
              <a:spLocks noChangeArrowheads="1"/>
            </p:cNvSpPr>
            <p:nvPr/>
          </p:nvSpPr>
          <p:spPr bwMode="auto">
            <a:xfrm>
              <a:off x="1237344" y="3426494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4277769" y="5072285"/>
            <a:ext cx="1648669" cy="318173"/>
            <a:chOff x="3164281" y="3809865"/>
            <a:chExt cx="1236645" cy="239229"/>
          </a:xfrm>
          <a:effectLst/>
        </p:grpSpPr>
        <p:sp>
          <p:nvSpPr>
            <p:cNvPr id="36" name="矩形 35"/>
            <p:cNvSpPr/>
            <p:nvPr/>
          </p:nvSpPr>
          <p:spPr>
            <a:xfrm>
              <a:off x="3646874" y="3844886"/>
              <a:ext cx="754052" cy="1989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TextBox 47"/>
            <p:cNvSpPr txBox="1">
              <a:spLocks noChangeArrowheads="1"/>
            </p:cNvSpPr>
            <p:nvPr/>
          </p:nvSpPr>
          <p:spPr bwMode="auto">
            <a:xfrm>
              <a:off x="3164281" y="3809865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3236505" y="5582519"/>
            <a:ext cx="2689934" cy="318174"/>
            <a:chOff x="2382284" y="4193232"/>
            <a:chExt cx="2018642" cy="237822"/>
          </a:xfrm>
          <a:effectLst/>
        </p:grpSpPr>
        <p:sp>
          <p:nvSpPr>
            <p:cNvPr id="39" name="矩形 38"/>
            <p:cNvSpPr/>
            <p:nvPr/>
          </p:nvSpPr>
          <p:spPr>
            <a:xfrm>
              <a:off x="2863518" y="4228047"/>
              <a:ext cx="1537408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0" name="TextBox 48"/>
            <p:cNvSpPr txBox="1">
              <a:spLocks noChangeArrowheads="1"/>
            </p:cNvSpPr>
            <p:nvPr/>
          </p:nvSpPr>
          <p:spPr bwMode="auto">
            <a:xfrm>
              <a:off x="2382284" y="4193232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6397337" y="5582519"/>
            <a:ext cx="3832784" cy="318174"/>
            <a:chOff x="4746039" y="4193232"/>
            <a:chExt cx="2876195" cy="237822"/>
          </a:xfrm>
          <a:effectLst/>
        </p:grpSpPr>
        <p:sp>
          <p:nvSpPr>
            <p:cNvPr id="42" name="矩形 41"/>
            <p:cNvSpPr/>
            <p:nvPr/>
          </p:nvSpPr>
          <p:spPr>
            <a:xfrm>
              <a:off x="4746039" y="4228047"/>
              <a:ext cx="2394977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3" name="TextBox 49"/>
            <p:cNvSpPr txBox="1">
              <a:spLocks noChangeArrowheads="1"/>
            </p:cNvSpPr>
            <p:nvPr/>
          </p:nvSpPr>
          <p:spPr bwMode="auto">
            <a:xfrm>
              <a:off x="7141012" y="4193232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6397337" y="5072285"/>
            <a:ext cx="1646553" cy="318173"/>
            <a:chOff x="4746040" y="3809865"/>
            <a:chExt cx="1235262" cy="239229"/>
          </a:xfrm>
          <a:effectLst/>
        </p:grpSpPr>
        <p:sp>
          <p:nvSpPr>
            <p:cNvPr id="45" name="矩形 44"/>
            <p:cNvSpPr/>
            <p:nvPr/>
          </p:nvSpPr>
          <p:spPr>
            <a:xfrm>
              <a:off x="4746040" y="3844886"/>
              <a:ext cx="754176" cy="1989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50"/>
            <p:cNvSpPr txBox="1">
              <a:spLocks noChangeArrowheads="1"/>
            </p:cNvSpPr>
            <p:nvPr/>
          </p:nvSpPr>
          <p:spPr bwMode="auto">
            <a:xfrm>
              <a:off x="5500080" y="3809865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6397335" y="4559933"/>
            <a:ext cx="4215851" cy="318174"/>
            <a:chOff x="4746040" y="3426494"/>
            <a:chExt cx="3163582" cy="237822"/>
          </a:xfrm>
          <a:effectLst/>
        </p:grpSpPr>
        <p:sp>
          <p:nvSpPr>
            <p:cNvPr id="48" name="矩形 47"/>
            <p:cNvSpPr/>
            <p:nvPr/>
          </p:nvSpPr>
          <p:spPr>
            <a:xfrm>
              <a:off x="4746040" y="3461309"/>
              <a:ext cx="2682374" cy="19939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51"/>
            <p:cNvSpPr txBox="1">
              <a:spLocks noChangeArrowheads="1"/>
            </p:cNvSpPr>
            <p:nvPr/>
          </p:nvSpPr>
          <p:spPr bwMode="auto">
            <a:xfrm>
              <a:off x="7428400" y="3426494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6397336" y="4049710"/>
            <a:ext cx="2704748" cy="318175"/>
            <a:chOff x="4746041" y="3043125"/>
            <a:chExt cx="2029268" cy="239229"/>
          </a:xfrm>
          <a:effectLst/>
        </p:grpSpPr>
        <p:sp>
          <p:nvSpPr>
            <p:cNvPr id="51" name="矩形 50"/>
            <p:cNvSpPr/>
            <p:nvPr/>
          </p:nvSpPr>
          <p:spPr>
            <a:xfrm>
              <a:off x="4746041" y="3078146"/>
              <a:ext cx="1548150" cy="19898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2" name="TextBox 52"/>
            <p:cNvSpPr txBox="1">
              <a:spLocks noChangeArrowheads="1"/>
            </p:cNvSpPr>
            <p:nvPr/>
          </p:nvSpPr>
          <p:spPr bwMode="auto">
            <a:xfrm>
              <a:off x="6294087" y="3043125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 bwMode="auto">
          <a:xfrm>
            <a:off x="6397337" y="3537347"/>
            <a:ext cx="1324861" cy="318174"/>
            <a:chOff x="4746041" y="2659754"/>
            <a:chExt cx="994649" cy="237822"/>
          </a:xfrm>
          <a:effectLst/>
        </p:grpSpPr>
        <p:sp>
          <p:nvSpPr>
            <p:cNvPr id="54" name="矩形 53"/>
            <p:cNvSpPr/>
            <p:nvPr/>
          </p:nvSpPr>
          <p:spPr>
            <a:xfrm>
              <a:off x="4746041" y="2697734"/>
              <a:ext cx="519569" cy="19306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TextBox 53"/>
            <p:cNvSpPr txBox="1">
              <a:spLocks noChangeArrowheads="1"/>
            </p:cNvSpPr>
            <p:nvPr/>
          </p:nvSpPr>
          <p:spPr bwMode="auto">
            <a:xfrm>
              <a:off x="5259468" y="2659754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6397338" y="3039817"/>
            <a:ext cx="2448664" cy="318174"/>
            <a:chOff x="4746041" y="2286131"/>
            <a:chExt cx="1836744" cy="237822"/>
          </a:xfrm>
          <a:effectLst/>
        </p:grpSpPr>
        <p:sp>
          <p:nvSpPr>
            <p:cNvPr id="57" name="矩形 56"/>
            <p:cNvSpPr/>
            <p:nvPr/>
          </p:nvSpPr>
          <p:spPr>
            <a:xfrm>
              <a:off x="4746041" y="2319363"/>
              <a:ext cx="1355730" cy="20255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TextBox 54"/>
            <p:cNvSpPr txBox="1">
              <a:spLocks noChangeArrowheads="1"/>
            </p:cNvSpPr>
            <p:nvPr/>
          </p:nvSpPr>
          <p:spPr bwMode="auto">
            <a:xfrm>
              <a:off x="6101563" y="2286131"/>
              <a:ext cx="481222" cy="237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 bwMode="auto">
          <a:xfrm>
            <a:off x="6397338" y="2506294"/>
            <a:ext cx="1847608" cy="318173"/>
            <a:chOff x="4746040" y="1885640"/>
            <a:chExt cx="1387146" cy="239229"/>
          </a:xfrm>
          <a:effectLst/>
        </p:grpSpPr>
        <p:sp>
          <p:nvSpPr>
            <p:cNvPr id="60" name="矩形 59"/>
            <p:cNvSpPr/>
            <p:nvPr/>
          </p:nvSpPr>
          <p:spPr>
            <a:xfrm>
              <a:off x="4746040" y="1920661"/>
              <a:ext cx="905697" cy="1989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1" name="TextBox 55"/>
            <p:cNvSpPr txBox="1">
              <a:spLocks noChangeArrowheads="1"/>
            </p:cNvSpPr>
            <p:nvPr/>
          </p:nvSpPr>
          <p:spPr bwMode="auto">
            <a:xfrm>
              <a:off x="5651964" y="1885640"/>
              <a:ext cx="481222" cy="239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 bwMode="auto">
          <a:xfrm>
            <a:off x="1610060" y="1860927"/>
            <a:ext cx="4325904" cy="415637"/>
            <a:chOff x="1156290" y="1361026"/>
            <a:chExt cx="3244730" cy="312531"/>
          </a:xfrm>
          <a:effectLst/>
        </p:grpSpPr>
        <p:cxnSp>
          <p:nvCxnSpPr>
            <p:cNvPr id="63" name="直接连接符 62"/>
            <p:cNvCxnSpPr/>
            <p:nvPr/>
          </p:nvCxnSpPr>
          <p:spPr>
            <a:xfrm>
              <a:off x="1326146" y="1613062"/>
              <a:ext cx="30748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1326146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1672208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365920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711982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3404107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3751756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2018270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3058045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4097818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56"/>
            <p:cNvSpPr txBox="1">
              <a:spLocks noChangeArrowheads="1"/>
            </p:cNvSpPr>
            <p:nvPr/>
          </p:nvSpPr>
          <p:spPr bwMode="auto">
            <a:xfrm>
              <a:off x="3941184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extBox 59"/>
            <p:cNvSpPr txBox="1">
              <a:spLocks noChangeArrowheads="1"/>
            </p:cNvSpPr>
            <p:nvPr/>
          </p:nvSpPr>
          <p:spPr bwMode="auto">
            <a:xfrm>
              <a:off x="3610352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60"/>
            <p:cNvSpPr txBox="1">
              <a:spLocks noChangeArrowheads="1"/>
            </p:cNvSpPr>
            <p:nvPr/>
          </p:nvSpPr>
          <p:spPr bwMode="auto">
            <a:xfrm>
              <a:off x="3251158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extBox 63"/>
            <p:cNvSpPr txBox="1">
              <a:spLocks noChangeArrowheads="1"/>
            </p:cNvSpPr>
            <p:nvPr/>
          </p:nvSpPr>
          <p:spPr bwMode="auto">
            <a:xfrm>
              <a:off x="2906013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64"/>
            <p:cNvSpPr txBox="1">
              <a:spLocks noChangeArrowheads="1"/>
            </p:cNvSpPr>
            <p:nvPr/>
          </p:nvSpPr>
          <p:spPr bwMode="auto">
            <a:xfrm>
              <a:off x="2572358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Box 67"/>
            <p:cNvSpPr txBox="1">
              <a:spLocks noChangeArrowheads="1"/>
            </p:cNvSpPr>
            <p:nvPr/>
          </p:nvSpPr>
          <p:spPr bwMode="auto">
            <a:xfrm>
              <a:off x="2218651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68"/>
            <p:cNvSpPr txBox="1">
              <a:spLocks noChangeArrowheads="1"/>
            </p:cNvSpPr>
            <p:nvPr/>
          </p:nvSpPr>
          <p:spPr bwMode="auto">
            <a:xfrm>
              <a:off x="1865226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extBox 71"/>
            <p:cNvSpPr txBox="1">
              <a:spLocks noChangeArrowheads="1"/>
            </p:cNvSpPr>
            <p:nvPr/>
          </p:nvSpPr>
          <p:spPr bwMode="auto">
            <a:xfrm>
              <a:off x="1518742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TextBox 72"/>
            <p:cNvSpPr txBox="1">
              <a:spLocks noChangeArrowheads="1"/>
            </p:cNvSpPr>
            <p:nvPr/>
          </p:nvSpPr>
          <p:spPr bwMode="auto">
            <a:xfrm>
              <a:off x="1156290" y="1361026"/>
              <a:ext cx="304399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 bwMode="auto">
          <a:xfrm>
            <a:off x="6410034" y="1860927"/>
            <a:ext cx="4304770" cy="415637"/>
            <a:chOff x="4756574" y="1361026"/>
            <a:chExt cx="3227984" cy="312531"/>
          </a:xfrm>
          <a:effectLst/>
        </p:grpSpPr>
        <p:cxnSp>
          <p:nvCxnSpPr>
            <p:cNvPr id="83" name="直接连接符 82"/>
            <p:cNvCxnSpPr/>
            <p:nvPr/>
          </p:nvCxnSpPr>
          <p:spPr>
            <a:xfrm>
              <a:off x="4756574" y="1613062"/>
              <a:ext cx="30756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062865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5408831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6102352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6448318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140251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7487804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754798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6794285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7833770" y="1613062"/>
              <a:ext cx="0" cy="60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57"/>
            <p:cNvSpPr txBox="1">
              <a:spLocks noChangeArrowheads="1"/>
            </p:cNvSpPr>
            <p:nvPr/>
          </p:nvSpPr>
          <p:spPr bwMode="auto">
            <a:xfrm>
              <a:off x="4891535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TextBox 58"/>
            <p:cNvSpPr txBox="1">
              <a:spLocks noChangeArrowheads="1"/>
            </p:cNvSpPr>
            <p:nvPr/>
          </p:nvSpPr>
          <p:spPr bwMode="auto">
            <a:xfrm>
              <a:off x="5234199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TextBox 61"/>
            <p:cNvSpPr txBox="1">
              <a:spLocks noChangeArrowheads="1"/>
            </p:cNvSpPr>
            <p:nvPr/>
          </p:nvSpPr>
          <p:spPr bwMode="auto">
            <a:xfrm>
              <a:off x="5585109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62"/>
            <p:cNvSpPr txBox="1">
              <a:spLocks noChangeArrowheads="1"/>
            </p:cNvSpPr>
            <p:nvPr/>
          </p:nvSpPr>
          <p:spPr bwMode="auto">
            <a:xfrm>
              <a:off x="5947829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TextBox 65"/>
            <p:cNvSpPr txBox="1">
              <a:spLocks noChangeArrowheads="1"/>
            </p:cNvSpPr>
            <p:nvPr/>
          </p:nvSpPr>
          <p:spPr bwMode="auto">
            <a:xfrm>
              <a:off x="6292664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TextBox 66"/>
            <p:cNvSpPr txBox="1">
              <a:spLocks noChangeArrowheads="1"/>
            </p:cNvSpPr>
            <p:nvPr/>
          </p:nvSpPr>
          <p:spPr bwMode="auto">
            <a:xfrm>
              <a:off x="6640796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TextBox 69"/>
            <p:cNvSpPr txBox="1">
              <a:spLocks noChangeArrowheads="1"/>
            </p:cNvSpPr>
            <p:nvPr/>
          </p:nvSpPr>
          <p:spPr bwMode="auto">
            <a:xfrm>
              <a:off x="6987278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TextBox 70"/>
            <p:cNvSpPr txBox="1">
              <a:spLocks noChangeArrowheads="1"/>
            </p:cNvSpPr>
            <p:nvPr/>
          </p:nvSpPr>
          <p:spPr bwMode="auto">
            <a:xfrm>
              <a:off x="7319095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TextBox 73"/>
            <p:cNvSpPr txBox="1">
              <a:spLocks noChangeArrowheads="1"/>
            </p:cNvSpPr>
            <p:nvPr/>
          </p:nvSpPr>
          <p:spPr bwMode="auto">
            <a:xfrm>
              <a:off x="7680244" y="1361026"/>
              <a:ext cx="304314" cy="23924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4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</a:t>
              </a:r>
              <a:endParaRPr lang="zh-CN" altLang="en-US" sz="1465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103" name="文本框 102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558665" y="1502161"/>
            <a:ext cx="11183379" cy="4564673"/>
            <a:chOff x="-139147" y="1233341"/>
            <a:chExt cx="8388626" cy="3422712"/>
          </a:xfrm>
        </p:grpSpPr>
        <p:grpSp>
          <p:nvGrpSpPr>
            <p:cNvPr id="19" name="组合 18"/>
            <p:cNvGrpSpPr/>
            <p:nvPr/>
          </p:nvGrpSpPr>
          <p:grpSpPr>
            <a:xfrm>
              <a:off x="-139147" y="1258626"/>
              <a:ext cx="8388626" cy="3397427"/>
              <a:chOff x="377687" y="1062200"/>
              <a:chExt cx="8388626" cy="3397427"/>
            </a:xfrm>
          </p:grpSpPr>
          <p:graphicFrame>
            <p:nvGraphicFramePr>
              <p:cNvPr id="26" name="图示 25"/>
              <p:cNvGraphicFramePr/>
              <p:nvPr/>
            </p:nvGraphicFramePr>
            <p:xfrm>
              <a:off x="377687" y="1062200"/>
              <a:ext cx="8388626" cy="33974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" r:lo="rId2" r:qs="rId3" r:cs="rId4"/>
              </a:graphicData>
            </a:graphic>
          </p:graphicFrame>
          <p:cxnSp>
            <p:nvCxnSpPr>
              <p:cNvPr id="27" name="肘形连接符 26"/>
              <p:cNvCxnSpPr/>
              <p:nvPr/>
            </p:nvCxnSpPr>
            <p:spPr>
              <a:xfrm flipV="1">
                <a:off x="5451834" y="1407562"/>
                <a:ext cx="800020" cy="303892"/>
              </a:xfrm>
              <a:prstGeom prst="bentConnector3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肘形连接符 27"/>
              <p:cNvCxnSpPr/>
              <p:nvPr/>
            </p:nvCxnSpPr>
            <p:spPr>
              <a:xfrm flipV="1">
                <a:off x="5451834" y="3548618"/>
                <a:ext cx="800020" cy="270510"/>
              </a:xfrm>
              <a:prstGeom prst="bentConnector3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肘形连接符 28"/>
              <p:cNvCxnSpPr/>
              <p:nvPr/>
            </p:nvCxnSpPr>
            <p:spPr>
              <a:xfrm rot="10800000">
                <a:off x="2674786" y="2429745"/>
                <a:ext cx="978437" cy="327989"/>
              </a:xfrm>
              <a:prstGeom prst="bentConnector3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5674777" y="1233341"/>
              <a:ext cx="1492405" cy="755030"/>
              <a:chOff x="1037407" y="990026"/>
              <a:chExt cx="1492405" cy="75503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矩形 24"/>
              <p:cNvSpPr/>
              <p:nvPr/>
            </p:nvSpPr>
            <p:spPr>
              <a:xfrm>
                <a:off x="117075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674777" y="3367529"/>
              <a:ext cx="1482880" cy="755030"/>
              <a:chOff x="1037407" y="990026"/>
              <a:chExt cx="1482880" cy="75503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037407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矩形 22"/>
              <p:cNvSpPr/>
              <p:nvPr/>
            </p:nvSpPr>
            <p:spPr>
              <a:xfrm>
                <a:off x="1161232" y="990026"/>
                <a:ext cx="1359055" cy="75503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6040" tIns="66040" rIns="66040" bIns="66040" numCol="1" spcCol="1270" anchor="ctr" anchorCtr="0">
                <a:noAutofit/>
              </a:bodyPr>
              <a:lstStyle/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4400">
                  <a:lnSpc>
                    <a:spcPts val="1735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38" name="文本框 37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954567" y="2458238"/>
            <a:ext cx="4941428" cy="120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8"/>
          <p:cNvSpPr>
            <a:spLocks noChangeArrowheads="1"/>
          </p:cNvSpPr>
          <p:nvPr/>
        </p:nvSpPr>
        <p:spPr bwMode="auto">
          <a:xfrm>
            <a:off x="954567" y="3880181"/>
            <a:ext cx="4941428" cy="147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02" y="2458238"/>
            <a:ext cx="1387083" cy="924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01" y="3429794"/>
            <a:ext cx="4859378" cy="223254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>
            <a:fillRect/>
          </a:stretch>
        </p:blipFill>
        <p:spPr>
          <a:xfrm>
            <a:off x="8012115" y="2458238"/>
            <a:ext cx="1435336" cy="924935"/>
          </a:xfrm>
          <a:prstGeom prst="rect">
            <a:avLst/>
          </a:prstGeom>
          <a:effectLst/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59" y="2458238"/>
            <a:ext cx="1479821" cy="92493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17" name="文本框 16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2627547" y="2108143"/>
            <a:ext cx="192592" cy="3639392"/>
            <a:chOff x="1763688" y="1428750"/>
            <a:chExt cx="144016" cy="2728684"/>
          </a:xfrm>
          <a:solidFill>
            <a:schemeClr val="accent6">
              <a:lumMod val="75000"/>
            </a:schemeClr>
          </a:solidFill>
        </p:grpSpPr>
        <p:cxnSp>
          <p:nvCxnSpPr>
            <p:cNvPr id="10" name="直接连接符 9"/>
            <p:cNvCxnSpPr/>
            <p:nvPr/>
          </p:nvCxnSpPr>
          <p:spPr>
            <a:xfrm>
              <a:off x="1836487" y="1565264"/>
              <a:ext cx="0" cy="2592170"/>
            </a:xfrm>
            <a:prstGeom prst="line">
              <a:avLst/>
            </a:prstGeom>
            <a:grpFill/>
            <a:ln w="19050">
              <a:solidFill>
                <a:srgbClr val="0D15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等腰三角形 10"/>
            <p:cNvSpPr/>
            <p:nvPr/>
          </p:nvSpPr>
          <p:spPr>
            <a:xfrm>
              <a:off x="1763688" y="1428750"/>
              <a:ext cx="144016" cy="144450"/>
            </a:xfrm>
            <a:prstGeom prst="triangle">
              <a:avLst/>
            </a:prstGeom>
            <a:solidFill>
              <a:srgbClr val="0D1512"/>
            </a:solidFill>
            <a:ln>
              <a:solidFill>
                <a:srgbClr val="0D15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3300560" y="4029772"/>
            <a:ext cx="287830" cy="1717014"/>
            <a:chOff x="2267744" y="2861289"/>
            <a:chExt cx="216024" cy="1287564"/>
          </a:xfrm>
          <a:solidFill>
            <a:schemeClr val="accent6">
              <a:lumMod val="75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2267744" y="3162938"/>
              <a:ext cx="216024" cy="985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矩形 7"/>
            <p:cNvSpPr>
              <a:spLocks noChangeArrowheads="1"/>
            </p:cNvSpPr>
            <p:nvPr/>
          </p:nvSpPr>
          <p:spPr bwMode="auto">
            <a:xfrm>
              <a:off x="2267744" y="2861289"/>
              <a:ext cx="216024" cy="301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3778863" y="3424262"/>
            <a:ext cx="287830" cy="2322522"/>
            <a:chOff x="2627784" y="2408442"/>
            <a:chExt cx="216024" cy="1740410"/>
          </a:xfrm>
          <a:solidFill>
            <a:srgbClr val="849F5F"/>
          </a:solidFill>
        </p:grpSpPr>
        <p:sp>
          <p:nvSpPr>
            <p:cNvPr id="16" name="矩形 15"/>
            <p:cNvSpPr/>
            <p:nvPr/>
          </p:nvSpPr>
          <p:spPr>
            <a:xfrm>
              <a:off x="2627784" y="2711467"/>
              <a:ext cx="216024" cy="1437385"/>
            </a:xfrm>
            <a:prstGeom prst="rect">
              <a:avLst/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矩形 10"/>
            <p:cNvSpPr>
              <a:spLocks noChangeArrowheads="1"/>
            </p:cNvSpPr>
            <p:nvPr/>
          </p:nvSpPr>
          <p:spPr bwMode="auto">
            <a:xfrm>
              <a:off x="2627784" y="2408442"/>
              <a:ext cx="216024" cy="303025"/>
            </a:xfrm>
            <a:prstGeom prst="rect">
              <a:avLst/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4259286" y="3424262"/>
            <a:ext cx="287830" cy="2322522"/>
            <a:chOff x="2987824" y="2408442"/>
            <a:chExt cx="216024" cy="1740410"/>
          </a:xfrm>
          <a:solidFill>
            <a:srgbClr val="849F5F"/>
          </a:solidFill>
        </p:grpSpPr>
        <p:sp>
          <p:nvSpPr>
            <p:cNvPr id="19" name="矩形 18"/>
            <p:cNvSpPr/>
            <p:nvPr/>
          </p:nvSpPr>
          <p:spPr>
            <a:xfrm>
              <a:off x="2989412" y="2711467"/>
              <a:ext cx="214436" cy="1437385"/>
            </a:xfrm>
            <a:prstGeom prst="rect">
              <a:avLst/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矩形 13"/>
            <p:cNvSpPr>
              <a:spLocks noChangeArrowheads="1"/>
            </p:cNvSpPr>
            <p:nvPr/>
          </p:nvSpPr>
          <p:spPr bwMode="auto">
            <a:xfrm>
              <a:off x="2987824" y="2408442"/>
              <a:ext cx="216024" cy="303025"/>
            </a:xfrm>
            <a:prstGeom prst="rect">
              <a:avLst/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4739704" y="4030521"/>
            <a:ext cx="287830" cy="1717013"/>
            <a:chOff x="3347864" y="2869871"/>
            <a:chExt cx="216024" cy="1287563"/>
          </a:xfrm>
          <a:solidFill>
            <a:schemeClr val="accent6">
              <a:lumMod val="75000"/>
            </a:schemeClr>
          </a:solidFill>
        </p:grpSpPr>
        <p:sp>
          <p:nvSpPr>
            <p:cNvPr id="25" name="矩形 24"/>
            <p:cNvSpPr/>
            <p:nvPr/>
          </p:nvSpPr>
          <p:spPr>
            <a:xfrm>
              <a:off x="3347864" y="3171520"/>
              <a:ext cx="216024" cy="985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矩形 16"/>
            <p:cNvSpPr>
              <a:spLocks noChangeArrowheads="1"/>
            </p:cNvSpPr>
            <p:nvPr/>
          </p:nvSpPr>
          <p:spPr bwMode="auto">
            <a:xfrm>
              <a:off x="3347864" y="2869871"/>
              <a:ext cx="216024" cy="301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 bwMode="auto">
          <a:xfrm>
            <a:off x="5220127" y="4698791"/>
            <a:ext cx="287830" cy="1047994"/>
            <a:chOff x="3707904" y="3363494"/>
            <a:chExt cx="216024" cy="785359"/>
          </a:xfrm>
          <a:solidFill>
            <a:schemeClr val="accent6">
              <a:lumMod val="75000"/>
            </a:schemeClr>
          </a:solidFill>
        </p:grpSpPr>
        <p:sp>
          <p:nvSpPr>
            <p:cNvPr id="28" name="矩形 27"/>
            <p:cNvSpPr/>
            <p:nvPr/>
          </p:nvSpPr>
          <p:spPr>
            <a:xfrm>
              <a:off x="3707904" y="3664945"/>
              <a:ext cx="216024" cy="483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矩形 19"/>
            <p:cNvSpPr>
              <a:spLocks noChangeArrowheads="1"/>
            </p:cNvSpPr>
            <p:nvPr/>
          </p:nvSpPr>
          <p:spPr bwMode="auto">
            <a:xfrm>
              <a:off x="3707904" y="3363494"/>
              <a:ext cx="216024" cy="303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5698433" y="3818055"/>
            <a:ext cx="289945" cy="1928731"/>
            <a:chOff x="4067944" y="2702985"/>
            <a:chExt cx="216024" cy="1445868"/>
          </a:xfrm>
          <a:solidFill>
            <a:schemeClr val="accent6">
              <a:lumMod val="75000"/>
            </a:schemeClr>
          </a:solidFill>
        </p:grpSpPr>
        <p:sp>
          <p:nvSpPr>
            <p:cNvPr id="31" name="矩形 30"/>
            <p:cNvSpPr/>
            <p:nvPr/>
          </p:nvSpPr>
          <p:spPr>
            <a:xfrm>
              <a:off x="4067944" y="3004538"/>
              <a:ext cx="216024" cy="1144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矩形 22"/>
            <p:cNvSpPr>
              <a:spLocks noChangeArrowheads="1"/>
            </p:cNvSpPr>
            <p:nvPr/>
          </p:nvSpPr>
          <p:spPr bwMode="auto">
            <a:xfrm>
              <a:off x="4067944" y="2702985"/>
              <a:ext cx="216024" cy="301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6178852" y="4276111"/>
            <a:ext cx="287830" cy="1471424"/>
            <a:chOff x="4427984" y="3054442"/>
            <a:chExt cx="216024" cy="1102992"/>
          </a:xfrm>
          <a:solidFill>
            <a:schemeClr val="accent6">
              <a:lumMod val="75000"/>
            </a:schemeClr>
          </a:solidFill>
        </p:grpSpPr>
        <p:sp>
          <p:nvSpPr>
            <p:cNvPr id="34" name="矩形 33"/>
            <p:cNvSpPr/>
            <p:nvPr/>
          </p:nvSpPr>
          <p:spPr>
            <a:xfrm>
              <a:off x="4427984" y="3355980"/>
              <a:ext cx="216024" cy="801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矩形 25"/>
            <p:cNvSpPr>
              <a:spLocks noChangeArrowheads="1"/>
            </p:cNvSpPr>
            <p:nvPr/>
          </p:nvSpPr>
          <p:spPr bwMode="auto">
            <a:xfrm>
              <a:off x="4427984" y="3054442"/>
              <a:ext cx="216024" cy="301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6659272" y="4499778"/>
            <a:ext cx="287830" cy="1247006"/>
            <a:chOff x="4788024" y="3214655"/>
            <a:chExt cx="216024" cy="934728"/>
          </a:xfrm>
          <a:solidFill>
            <a:schemeClr val="accent6">
              <a:lumMod val="75000"/>
            </a:schemeClr>
          </a:solidFill>
        </p:grpSpPr>
        <p:sp>
          <p:nvSpPr>
            <p:cNvPr id="37" name="矩形 36"/>
            <p:cNvSpPr/>
            <p:nvPr/>
          </p:nvSpPr>
          <p:spPr>
            <a:xfrm>
              <a:off x="4788024" y="3509832"/>
              <a:ext cx="216024" cy="639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矩形 28"/>
            <p:cNvSpPr>
              <a:spLocks noChangeArrowheads="1"/>
            </p:cNvSpPr>
            <p:nvPr/>
          </p:nvSpPr>
          <p:spPr bwMode="auto">
            <a:xfrm>
              <a:off x="4788024" y="3214655"/>
              <a:ext cx="216024" cy="303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7139693" y="3532989"/>
            <a:ext cx="287830" cy="2210312"/>
            <a:chOff x="5148064" y="2496486"/>
            <a:chExt cx="216024" cy="1658304"/>
          </a:xfrm>
          <a:solidFill>
            <a:schemeClr val="accent6">
              <a:lumMod val="75000"/>
            </a:schemeClr>
          </a:solidFill>
        </p:grpSpPr>
        <p:sp>
          <p:nvSpPr>
            <p:cNvPr id="40" name="矩形 39"/>
            <p:cNvSpPr/>
            <p:nvPr/>
          </p:nvSpPr>
          <p:spPr>
            <a:xfrm>
              <a:off x="5148064" y="2798285"/>
              <a:ext cx="216024" cy="1356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矩形 31"/>
            <p:cNvSpPr>
              <a:spLocks noChangeArrowheads="1"/>
            </p:cNvSpPr>
            <p:nvPr/>
          </p:nvSpPr>
          <p:spPr bwMode="auto">
            <a:xfrm>
              <a:off x="5148064" y="2496486"/>
              <a:ext cx="216024" cy="3017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7622230" y="3803985"/>
            <a:ext cx="287830" cy="1939316"/>
            <a:chOff x="5509537" y="2700341"/>
            <a:chExt cx="217146" cy="1454448"/>
          </a:xfrm>
          <a:solidFill>
            <a:schemeClr val="accent6">
              <a:lumMod val="7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5511134" y="3002028"/>
              <a:ext cx="215549" cy="1152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矩形 34"/>
            <p:cNvSpPr>
              <a:spLocks noChangeArrowheads="1"/>
            </p:cNvSpPr>
            <p:nvPr/>
          </p:nvSpPr>
          <p:spPr bwMode="auto">
            <a:xfrm>
              <a:off x="5509537" y="2700341"/>
              <a:ext cx="215550" cy="301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8098420" y="4698791"/>
            <a:ext cx="289945" cy="1047994"/>
            <a:chOff x="5868144" y="3363494"/>
            <a:chExt cx="216024" cy="785890"/>
          </a:xfrm>
          <a:solidFill>
            <a:schemeClr val="accent6">
              <a:lumMod val="75000"/>
            </a:schemeClr>
          </a:solidFill>
        </p:grpSpPr>
        <p:sp>
          <p:nvSpPr>
            <p:cNvPr id="46" name="矩形 45"/>
            <p:cNvSpPr/>
            <p:nvPr/>
          </p:nvSpPr>
          <p:spPr>
            <a:xfrm>
              <a:off x="5868144" y="3665149"/>
              <a:ext cx="216024" cy="484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矩形 37"/>
            <p:cNvSpPr>
              <a:spLocks noChangeArrowheads="1"/>
            </p:cNvSpPr>
            <p:nvPr/>
          </p:nvSpPr>
          <p:spPr bwMode="auto">
            <a:xfrm>
              <a:off x="5868144" y="3363494"/>
              <a:ext cx="216024" cy="301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8578838" y="4311352"/>
            <a:ext cx="287830" cy="1435432"/>
            <a:chOff x="6228184" y="3073505"/>
            <a:chExt cx="216024" cy="1075879"/>
          </a:xfrm>
          <a:solidFill>
            <a:schemeClr val="accent6">
              <a:lumMod val="75000"/>
            </a:schemeClr>
          </a:solidFill>
        </p:grpSpPr>
        <p:sp>
          <p:nvSpPr>
            <p:cNvPr id="49" name="矩形 48"/>
            <p:cNvSpPr/>
            <p:nvPr/>
          </p:nvSpPr>
          <p:spPr>
            <a:xfrm>
              <a:off x="6228184" y="3370244"/>
              <a:ext cx="216024" cy="779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0" name="矩形 40"/>
            <p:cNvSpPr>
              <a:spLocks noChangeArrowheads="1"/>
            </p:cNvSpPr>
            <p:nvPr/>
          </p:nvSpPr>
          <p:spPr bwMode="auto">
            <a:xfrm>
              <a:off x="6228184" y="3073505"/>
              <a:ext cx="216024" cy="303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9059261" y="3822289"/>
            <a:ext cx="287830" cy="1928731"/>
            <a:chOff x="6588224" y="2707017"/>
            <a:chExt cx="216024" cy="1445868"/>
          </a:xfrm>
          <a:solidFill>
            <a:schemeClr val="accent6">
              <a:lumMod val="75000"/>
            </a:schemeClr>
          </a:solidFill>
        </p:grpSpPr>
        <p:sp>
          <p:nvSpPr>
            <p:cNvPr id="52" name="矩形 51"/>
            <p:cNvSpPr/>
            <p:nvPr/>
          </p:nvSpPr>
          <p:spPr>
            <a:xfrm>
              <a:off x="6588224" y="3008570"/>
              <a:ext cx="216024" cy="1144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3" name="矩形 43"/>
            <p:cNvSpPr>
              <a:spLocks noChangeArrowheads="1"/>
            </p:cNvSpPr>
            <p:nvPr/>
          </p:nvSpPr>
          <p:spPr bwMode="auto">
            <a:xfrm>
              <a:off x="6588224" y="2707017"/>
              <a:ext cx="216024" cy="301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54" name="右大括号 53"/>
          <p:cNvSpPr/>
          <p:nvPr/>
        </p:nvSpPr>
        <p:spPr>
          <a:xfrm rot="5400000">
            <a:off x="4290994" y="4757104"/>
            <a:ext cx="209600" cy="2190466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0D1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5" name="右大括号 54"/>
          <p:cNvSpPr/>
          <p:nvPr/>
        </p:nvSpPr>
        <p:spPr>
          <a:xfrm rot="5400000">
            <a:off x="6700503" y="4739108"/>
            <a:ext cx="209600" cy="2192582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0D1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6" name="右大括号 55"/>
          <p:cNvSpPr/>
          <p:nvPr/>
        </p:nvSpPr>
        <p:spPr>
          <a:xfrm rot="5400000">
            <a:off x="8617957" y="5232232"/>
            <a:ext cx="194778" cy="1233855"/>
          </a:xfrm>
          <a:prstGeom prst="rightBrace">
            <a:avLst>
              <a:gd name="adj1" fmla="val 8333"/>
              <a:gd name="adj2" fmla="val 50433"/>
            </a:avLst>
          </a:prstGeom>
          <a:ln w="12700">
            <a:solidFill>
              <a:srgbClr val="0D1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7" name="TextBox 46"/>
          <p:cNvSpPr txBox="1">
            <a:spLocks noChangeArrowheads="1"/>
          </p:cNvSpPr>
          <p:nvPr/>
        </p:nvSpPr>
        <p:spPr bwMode="auto">
          <a:xfrm>
            <a:off x="3890362" y="5942986"/>
            <a:ext cx="1080604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prstClr val="white"/>
                </a:solidFill>
              </a:rPr>
              <a:t>2002-2006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58" name="TextBox 47"/>
          <p:cNvSpPr txBox="1">
            <a:spLocks noChangeArrowheads="1"/>
          </p:cNvSpPr>
          <p:nvPr/>
        </p:nvSpPr>
        <p:spPr bwMode="auto">
          <a:xfrm>
            <a:off x="6256487" y="5942986"/>
            <a:ext cx="1080604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prstClr val="white"/>
                </a:solidFill>
              </a:rPr>
              <a:t>2006-2010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59" name="TextBox 48"/>
          <p:cNvSpPr txBox="1">
            <a:spLocks noChangeArrowheads="1"/>
          </p:cNvSpPr>
          <p:nvPr/>
        </p:nvSpPr>
        <p:spPr bwMode="auto">
          <a:xfrm>
            <a:off x="8178171" y="5942986"/>
            <a:ext cx="1080604" cy="33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prstClr val="white"/>
                </a:solidFill>
              </a:rPr>
              <a:t>2010-2014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60" name="TextBox 49"/>
          <p:cNvSpPr txBox="1">
            <a:spLocks noChangeArrowheads="1"/>
          </p:cNvSpPr>
          <p:nvPr/>
        </p:nvSpPr>
        <p:spPr bwMode="auto">
          <a:xfrm>
            <a:off x="2136544" y="4168137"/>
            <a:ext cx="538860" cy="29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133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50"/>
          <p:cNvSpPr txBox="1">
            <a:spLocks noChangeArrowheads="1"/>
          </p:cNvSpPr>
          <p:nvPr/>
        </p:nvSpPr>
        <p:spPr bwMode="auto">
          <a:xfrm>
            <a:off x="2136544" y="2961356"/>
            <a:ext cx="639836" cy="29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endParaRPr lang="zh-CN" altLang="en-US" sz="133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51"/>
          <p:cNvSpPr txBox="1">
            <a:spLocks noChangeArrowheads="1"/>
          </p:cNvSpPr>
          <p:nvPr/>
        </p:nvSpPr>
        <p:spPr bwMode="auto">
          <a:xfrm>
            <a:off x="2136544" y="5512531"/>
            <a:ext cx="437883" cy="29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endParaRPr lang="zh-CN" altLang="en-US" sz="133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9589311" y="5503374"/>
            <a:ext cx="1271950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（年份）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2113391" y="1628305"/>
            <a:ext cx="1269835" cy="4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3765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（百分比）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 bwMode="auto">
          <a:xfrm>
            <a:off x="3374634" y="2675542"/>
            <a:ext cx="5777748" cy="1532822"/>
            <a:chOff x="2324099" y="1853178"/>
            <a:chExt cx="4333875" cy="1149753"/>
          </a:xfrm>
        </p:grpSpPr>
        <p:sp>
          <p:nvSpPr>
            <p:cNvPr id="66" name="任意多边形 65"/>
            <p:cNvSpPr/>
            <p:nvPr/>
          </p:nvSpPr>
          <p:spPr>
            <a:xfrm>
              <a:off x="2324099" y="1853178"/>
              <a:ext cx="4333875" cy="1149753"/>
            </a:xfrm>
            <a:custGeom>
              <a:avLst/>
              <a:gdLst>
                <a:gd name="connsiteX0" fmla="*/ 0 w 4418296"/>
                <a:gd name="connsiteY0" fmla="*/ 644376 h 1349768"/>
                <a:gd name="connsiteX1" fmla="*/ 590550 w 4418296"/>
                <a:gd name="connsiteY1" fmla="*/ 6201 h 1349768"/>
                <a:gd name="connsiteX2" fmla="*/ 1419225 w 4418296"/>
                <a:gd name="connsiteY2" fmla="*/ 987276 h 1349768"/>
                <a:gd name="connsiteX3" fmla="*/ 1819275 w 4418296"/>
                <a:gd name="connsiteY3" fmla="*/ 434826 h 1349768"/>
                <a:gd name="connsiteX4" fmla="*/ 2476500 w 4418296"/>
                <a:gd name="connsiteY4" fmla="*/ 1111101 h 1349768"/>
                <a:gd name="connsiteX5" fmla="*/ 2838450 w 4418296"/>
                <a:gd name="connsiteY5" fmla="*/ 215751 h 1349768"/>
                <a:gd name="connsiteX6" fmla="*/ 3257550 w 4418296"/>
                <a:gd name="connsiteY6" fmla="*/ 692001 h 1349768"/>
                <a:gd name="connsiteX7" fmla="*/ 3619500 w 4418296"/>
                <a:gd name="connsiteY7" fmla="*/ 1349226 h 1349768"/>
                <a:gd name="connsiteX8" fmla="*/ 4324350 w 4418296"/>
                <a:gd name="connsiteY8" fmla="*/ 577701 h 1349768"/>
                <a:gd name="connsiteX9" fmla="*/ 4391025 w 4418296"/>
                <a:gd name="connsiteY9" fmla="*/ 520551 h 1349768"/>
                <a:gd name="connsiteX0-1" fmla="*/ 0 w 4418296"/>
                <a:gd name="connsiteY0-2" fmla="*/ 644376 h 1349519"/>
                <a:gd name="connsiteX1-3" fmla="*/ 590550 w 4418296"/>
                <a:gd name="connsiteY1-4" fmla="*/ 6201 h 1349519"/>
                <a:gd name="connsiteX2-5" fmla="*/ 1419225 w 4418296"/>
                <a:gd name="connsiteY2-6" fmla="*/ 987276 h 1349519"/>
                <a:gd name="connsiteX3-7" fmla="*/ 1819275 w 4418296"/>
                <a:gd name="connsiteY3-8" fmla="*/ 434826 h 1349519"/>
                <a:gd name="connsiteX4-9" fmla="*/ 2476500 w 4418296"/>
                <a:gd name="connsiteY4-10" fmla="*/ 1111101 h 1349519"/>
                <a:gd name="connsiteX5-11" fmla="*/ 2838450 w 4418296"/>
                <a:gd name="connsiteY5-12" fmla="*/ 215751 h 1349519"/>
                <a:gd name="connsiteX6-13" fmla="*/ 3400425 w 4418296"/>
                <a:gd name="connsiteY6-14" fmla="*/ 663426 h 1349519"/>
                <a:gd name="connsiteX7-15" fmla="*/ 3619500 w 4418296"/>
                <a:gd name="connsiteY7-16" fmla="*/ 1349226 h 1349519"/>
                <a:gd name="connsiteX8-17" fmla="*/ 4324350 w 4418296"/>
                <a:gd name="connsiteY8-18" fmla="*/ 577701 h 1349519"/>
                <a:gd name="connsiteX9-19" fmla="*/ 4391025 w 4418296"/>
                <a:gd name="connsiteY9-20" fmla="*/ 520551 h 1349519"/>
                <a:gd name="connsiteX0-21" fmla="*/ 0 w 4418296"/>
                <a:gd name="connsiteY0-22" fmla="*/ 644376 h 1349522"/>
                <a:gd name="connsiteX1-23" fmla="*/ 590550 w 4418296"/>
                <a:gd name="connsiteY1-24" fmla="*/ 6201 h 1349522"/>
                <a:gd name="connsiteX2-25" fmla="*/ 1419225 w 4418296"/>
                <a:gd name="connsiteY2-26" fmla="*/ 987276 h 1349522"/>
                <a:gd name="connsiteX3-27" fmla="*/ 1819275 w 4418296"/>
                <a:gd name="connsiteY3-28" fmla="*/ 434826 h 1349522"/>
                <a:gd name="connsiteX4-29" fmla="*/ 2476500 w 4418296"/>
                <a:gd name="connsiteY4-30" fmla="*/ 1111101 h 1349522"/>
                <a:gd name="connsiteX5-31" fmla="*/ 2981325 w 4418296"/>
                <a:gd name="connsiteY5-32" fmla="*/ 187176 h 1349522"/>
                <a:gd name="connsiteX6-33" fmla="*/ 3400425 w 4418296"/>
                <a:gd name="connsiteY6-34" fmla="*/ 663426 h 1349522"/>
                <a:gd name="connsiteX7-35" fmla="*/ 3619500 w 4418296"/>
                <a:gd name="connsiteY7-36" fmla="*/ 1349226 h 1349522"/>
                <a:gd name="connsiteX8-37" fmla="*/ 4324350 w 4418296"/>
                <a:gd name="connsiteY8-38" fmla="*/ 577701 h 1349522"/>
                <a:gd name="connsiteX9-39" fmla="*/ 4391025 w 4418296"/>
                <a:gd name="connsiteY9-40" fmla="*/ 520551 h 1349522"/>
                <a:gd name="connsiteX0-41" fmla="*/ 0 w 4418296"/>
                <a:gd name="connsiteY0-42" fmla="*/ 644376 h 1349522"/>
                <a:gd name="connsiteX1-43" fmla="*/ 590550 w 4418296"/>
                <a:gd name="connsiteY1-44" fmla="*/ 6201 h 1349522"/>
                <a:gd name="connsiteX2-45" fmla="*/ 1419225 w 4418296"/>
                <a:gd name="connsiteY2-46" fmla="*/ 987276 h 1349522"/>
                <a:gd name="connsiteX3-47" fmla="*/ 1819275 w 4418296"/>
                <a:gd name="connsiteY3-48" fmla="*/ 434826 h 1349522"/>
                <a:gd name="connsiteX4-49" fmla="*/ 2476500 w 4418296"/>
                <a:gd name="connsiteY4-50" fmla="*/ 1111101 h 1349522"/>
                <a:gd name="connsiteX5-51" fmla="*/ 2981325 w 4418296"/>
                <a:gd name="connsiteY5-52" fmla="*/ 187176 h 1349522"/>
                <a:gd name="connsiteX6-53" fmla="*/ 3400425 w 4418296"/>
                <a:gd name="connsiteY6-54" fmla="*/ 663426 h 1349522"/>
                <a:gd name="connsiteX7-55" fmla="*/ 3619500 w 4418296"/>
                <a:gd name="connsiteY7-56" fmla="*/ 1349226 h 1349522"/>
                <a:gd name="connsiteX8-57" fmla="*/ 4324350 w 4418296"/>
                <a:gd name="connsiteY8-58" fmla="*/ 577701 h 1349522"/>
                <a:gd name="connsiteX9-59" fmla="*/ 4391025 w 4418296"/>
                <a:gd name="connsiteY9-60" fmla="*/ 520551 h 1349522"/>
                <a:gd name="connsiteX0-61" fmla="*/ 0 w 4418296"/>
                <a:gd name="connsiteY0-62" fmla="*/ 644376 h 1349552"/>
                <a:gd name="connsiteX1-63" fmla="*/ 590550 w 4418296"/>
                <a:gd name="connsiteY1-64" fmla="*/ 6201 h 1349552"/>
                <a:gd name="connsiteX2-65" fmla="*/ 1419225 w 4418296"/>
                <a:gd name="connsiteY2-66" fmla="*/ 987276 h 1349552"/>
                <a:gd name="connsiteX3-67" fmla="*/ 1819275 w 4418296"/>
                <a:gd name="connsiteY3-68" fmla="*/ 434826 h 1349552"/>
                <a:gd name="connsiteX4-69" fmla="*/ 2476500 w 4418296"/>
                <a:gd name="connsiteY4-70" fmla="*/ 1111101 h 1349552"/>
                <a:gd name="connsiteX5-71" fmla="*/ 2981325 w 4418296"/>
                <a:gd name="connsiteY5-72" fmla="*/ 187176 h 1349552"/>
                <a:gd name="connsiteX6-73" fmla="*/ 3400425 w 4418296"/>
                <a:gd name="connsiteY6-74" fmla="*/ 663426 h 1349552"/>
                <a:gd name="connsiteX7-75" fmla="*/ 3619500 w 4418296"/>
                <a:gd name="connsiteY7-76" fmla="*/ 1349226 h 1349552"/>
                <a:gd name="connsiteX8-77" fmla="*/ 4324350 w 4418296"/>
                <a:gd name="connsiteY8-78" fmla="*/ 577701 h 1349552"/>
                <a:gd name="connsiteX9-79" fmla="*/ 4391025 w 4418296"/>
                <a:gd name="connsiteY9-80" fmla="*/ 520551 h 1349552"/>
                <a:gd name="connsiteX0-81" fmla="*/ 0 w 4418816"/>
                <a:gd name="connsiteY0-82" fmla="*/ 644376 h 1216253"/>
                <a:gd name="connsiteX1-83" fmla="*/ 590550 w 4418816"/>
                <a:gd name="connsiteY1-84" fmla="*/ 6201 h 1216253"/>
                <a:gd name="connsiteX2-85" fmla="*/ 1419225 w 4418816"/>
                <a:gd name="connsiteY2-86" fmla="*/ 987276 h 1216253"/>
                <a:gd name="connsiteX3-87" fmla="*/ 1819275 w 4418816"/>
                <a:gd name="connsiteY3-88" fmla="*/ 434826 h 1216253"/>
                <a:gd name="connsiteX4-89" fmla="*/ 2476500 w 4418816"/>
                <a:gd name="connsiteY4-90" fmla="*/ 1111101 h 1216253"/>
                <a:gd name="connsiteX5-91" fmla="*/ 2981325 w 4418816"/>
                <a:gd name="connsiteY5-92" fmla="*/ 187176 h 1216253"/>
                <a:gd name="connsiteX6-93" fmla="*/ 3400425 w 4418816"/>
                <a:gd name="connsiteY6-94" fmla="*/ 663426 h 1216253"/>
                <a:gd name="connsiteX7-95" fmla="*/ 3609975 w 4418816"/>
                <a:gd name="connsiteY7-96" fmla="*/ 1215876 h 1216253"/>
                <a:gd name="connsiteX8-97" fmla="*/ 4324350 w 4418816"/>
                <a:gd name="connsiteY8-98" fmla="*/ 577701 h 1216253"/>
                <a:gd name="connsiteX9-99" fmla="*/ 4391025 w 4418816"/>
                <a:gd name="connsiteY9-100" fmla="*/ 520551 h 1216253"/>
                <a:gd name="connsiteX0-101" fmla="*/ 0 w 4418816"/>
                <a:gd name="connsiteY0-102" fmla="*/ 644376 h 1215908"/>
                <a:gd name="connsiteX1-103" fmla="*/ 590550 w 4418816"/>
                <a:gd name="connsiteY1-104" fmla="*/ 6201 h 1215908"/>
                <a:gd name="connsiteX2-105" fmla="*/ 1419225 w 4418816"/>
                <a:gd name="connsiteY2-106" fmla="*/ 987276 h 1215908"/>
                <a:gd name="connsiteX3-107" fmla="*/ 1819275 w 4418816"/>
                <a:gd name="connsiteY3-108" fmla="*/ 434826 h 1215908"/>
                <a:gd name="connsiteX4-109" fmla="*/ 2476500 w 4418816"/>
                <a:gd name="connsiteY4-110" fmla="*/ 1111101 h 1215908"/>
                <a:gd name="connsiteX5-111" fmla="*/ 2981325 w 4418816"/>
                <a:gd name="connsiteY5-112" fmla="*/ 187176 h 1215908"/>
                <a:gd name="connsiteX6-113" fmla="*/ 3400425 w 4418816"/>
                <a:gd name="connsiteY6-114" fmla="*/ 663426 h 1215908"/>
                <a:gd name="connsiteX7-115" fmla="*/ 3609975 w 4418816"/>
                <a:gd name="connsiteY7-116" fmla="*/ 1215876 h 1215908"/>
                <a:gd name="connsiteX8-117" fmla="*/ 4324350 w 4418816"/>
                <a:gd name="connsiteY8-118" fmla="*/ 577701 h 1215908"/>
                <a:gd name="connsiteX9-119" fmla="*/ 4391025 w 4418816"/>
                <a:gd name="connsiteY9-120" fmla="*/ 520551 h 1215908"/>
                <a:gd name="connsiteX0-121" fmla="*/ 0 w 4418816"/>
                <a:gd name="connsiteY0-122" fmla="*/ 644376 h 1215919"/>
                <a:gd name="connsiteX1-123" fmla="*/ 590550 w 4418816"/>
                <a:gd name="connsiteY1-124" fmla="*/ 6201 h 1215919"/>
                <a:gd name="connsiteX2-125" fmla="*/ 1419225 w 4418816"/>
                <a:gd name="connsiteY2-126" fmla="*/ 987276 h 1215919"/>
                <a:gd name="connsiteX3-127" fmla="*/ 1819275 w 4418816"/>
                <a:gd name="connsiteY3-128" fmla="*/ 434826 h 1215919"/>
                <a:gd name="connsiteX4-129" fmla="*/ 2476500 w 4418816"/>
                <a:gd name="connsiteY4-130" fmla="*/ 1111101 h 1215919"/>
                <a:gd name="connsiteX5-131" fmla="*/ 2981325 w 4418816"/>
                <a:gd name="connsiteY5-132" fmla="*/ 187176 h 1215919"/>
                <a:gd name="connsiteX6-133" fmla="*/ 3400425 w 4418816"/>
                <a:gd name="connsiteY6-134" fmla="*/ 663426 h 1215919"/>
                <a:gd name="connsiteX7-135" fmla="*/ 3609975 w 4418816"/>
                <a:gd name="connsiteY7-136" fmla="*/ 1215876 h 1215919"/>
                <a:gd name="connsiteX8-137" fmla="*/ 4324350 w 4418816"/>
                <a:gd name="connsiteY8-138" fmla="*/ 577701 h 1215919"/>
                <a:gd name="connsiteX9-139" fmla="*/ 4391025 w 4418816"/>
                <a:gd name="connsiteY9-140" fmla="*/ 520551 h 1215919"/>
                <a:gd name="connsiteX0-141" fmla="*/ 0 w 4443915"/>
                <a:gd name="connsiteY0-142" fmla="*/ 644376 h 1219110"/>
                <a:gd name="connsiteX1-143" fmla="*/ 590550 w 4443915"/>
                <a:gd name="connsiteY1-144" fmla="*/ 6201 h 1219110"/>
                <a:gd name="connsiteX2-145" fmla="*/ 1419225 w 4443915"/>
                <a:gd name="connsiteY2-146" fmla="*/ 987276 h 1219110"/>
                <a:gd name="connsiteX3-147" fmla="*/ 1819275 w 4443915"/>
                <a:gd name="connsiteY3-148" fmla="*/ 434826 h 1219110"/>
                <a:gd name="connsiteX4-149" fmla="*/ 2476500 w 4443915"/>
                <a:gd name="connsiteY4-150" fmla="*/ 1111101 h 1219110"/>
                <a:gd name="connsiteX5-151" fmla="*/ 2981325 w 4443915"/>
                <a:gd name="connsiteY5-152" fmla="*/ 187176 h 1219110"/>
                <a:gd name="connsiteX6-153" fmla="*/ 3400425 w 4443915"/>
                <a:gd name="connsiteY6-154" fmla="*/ 663426 h 1219110"/>
                <a:gd name="connsiteX7-155" fmla="*/ 3609975 w 4443915"/>
                <a:gd name="connsiteY7-156" fmla="*/ 1215876 h 1219110"/>
                <a:gd name="connsiteX8-157" fmla="*/ 4371975 w 4443915"/>
                <a:gd name="connsiteY8-158" fmla="*/ 396726 h 1219110"/>
                <a:gd name="connsiteX9-159" fmla="*/ 4391025 w 4443915"/>
                <a:gd name="connsiteY9-160" fmla="*/ 520551 h 1219110"/>
                <a:gd name="connsiteX0-161" fmla="*/ 0 w 4435876"/>
                <a:gd name="connsiteY0-162" fmla="*/ 644376 h 1219110"/>
                <a:gd name="connsiteX1-163" fmla="*/ 590550 w 4435876"/>
                <a:gd name="connsiteY1-164" fmla="*/ 6201 h 1219110"/>
                <a:gd name="connsiteX2-165" fmla="*/ 1419225 w 4435876"/>
                <a:gd name="connsiteY2-166" fmla="*/ 987276 h 1219110"/>
                <a:gd name="connsiteX3-167" fmla="*/ 1819275 w 4435876"/>
                <a:gd name="connsiteY3-168" fmla="*/ 434826 h 1219110"/>
                <a:gd name="connsiteX4-169" fmla="*/ 2476500 w 4435876"/>
                <a:gd name="connsiteY4-170" fmla="*/ 1111101 h 1219110"/>
                <a:gd name="connsiteX5-171" fmla="*/ 2981325 w 4435876"/>
                <a:gd name="connsiteY5-172" fmla="*/ 187176 h 1219110"/>
                <a:gd name="connsiteX6-173" fmla="*/ 3400425 w 4435876"/>
                <a:gd name="connsiteY6-174" fmla="*/ 663426 h 1219110"/>
                <a:gd name="connsiteX7-175" fmla="*/ 3609975 w 4435876"/>
                <a:gd name="connsiteY7-176" fmla="*/ 1215876 h 1219110"/>
                <a:gd name="connsiteX8-177" fmla="*/ 4371975 w 4435876"/>
                <a:gd name="connsiteY8-178" fmla="*/ 396726 h 1219110"/>
                <a:gd name="connsiteX9-179" fmla="*/ 4391025 w 4435876"/>
                <a:gd name="connsiteY9-180" fmla="*/ 520551 h 1219110"/>
                <a:gd name="connsiteX0-181" fmla="*/ 0 w 4371975"/>
                <a:gd name="connsiteY0-182" fmla="*/ 644376 h 1219110"/>
                <a:gd name="connsiteX1-183" fmla="*/ 590550 w 4371975"/>
                <a:gd name="connsiteY1-184" fmla="*/ 6201 h 1219110"/>
                <a:gd name="connsiteX2-185" fmla="*/ 1419225 w 4371975"/>
                <a:gd name="connsiteY2-186" fmla="*/ 987276 h 1219110"/>
                <a:gd name="connsiteX3-187" fmla="*/ 1819275 w 4371975"/>
                <a:gd name="connsiteY3-188" fmla="*/ 434826 h 1219110"/>
                <a:gd name="connsiteX4-189" fmla="*/ 2476500 w 4371975"/>
                <a:gd name="connsiteY4-190" fmla="*/ 1111101 h 1219110"/>
                <a:gd name="connsiteX5-191" fmla="*/ 2981325 w 4371975"/>
                <a:gd name="connsiteY5-192" fmla="*/ 187176 h 1219110"/>
                <a:gd name="connsiteX6-193" fmla="*/ 3400425 w 4371975"/>
                <a:gd name="connsiteY6-194" fmla="*/ 663426 h 1219110"/>
                <a:gd name="connsiteX7-195" fmla="*/ 3609975 w 4371975"/>
                <a:gd name="connsiteY7-196" fmla="*/ 1215876 h 1219110"/>
                <a:gd name="connsiteX8-197" fmla="*/ 4371975 w 4371975"/>
                <a:gd name="connsiteY8-198" fmla="*/ 396726 h 1219110"/>
                <a:gd name="connsiteX0-199" fmla="*/ 0 w 4371975"/>
                <a:gd name="connsiteY0-200" fmla="*/ 644376 h 1219110"/>
                <a:gd name="connsiteX1-201" fmla="*/ 590550 w 4371975"/>
                <a:gd name="connsiteY1-202" fmla="*/ 6201 h 1219110"/>
                <a:gd name="connsiteX2-203" fmla="*/ 1419225 w 4371975"/>
                <a:gd name="connsiteY2-204" fmla="*/ 987276 h 1219110"/>
                <a:gd name="connsiteX3-205" fmla="*/ 1819275 w 4371975"/>
                <a:gd name="connsiteY3-206" fmla="*/ 434826 h 1219110"/>
                <a:gd name="connsiteX4-207" fmla="*/ 2476500 w 4371975"/>
                <a:gd name="connsiteY4-208" fmla="*/ 1111101 h 1219110"/>
                <a:gd name="connsiteX5-209" fmla="*/ 2981325 w 4371975"/>
                <a:gd name="connsiteY5-210" fmla="*/ 187176 h 1219110"/>
                <a:gd name="connsiteX6-211" fmla="*/ 3400425 w 4371975"/>
                <a:gd name="connsiteY6-212" fmla="*/ 663426 h 1219110"/>
                <a:gd name="connsiteX7-213" fmla="*/ 3609975 w 4371975"/>
                <a:gd name="connsiteY7-214" fmla="*/ 1215876 h 1219110"/>
                <a:gd name="connsiteX8-215" fmla="*/ 4371975 w 4371975"/>
                <a:gd name="connsiteY8-216" fmla="*/ 396726 h 1219110"/>
                <a:gd name="connsiteX0-217" fmla="*/ 0 w 4371975"/>
                <a:gd name="connsiteY0-218" fmla="*/ 644376 h 1219110"/>
                <a:gd name="connsiteX1-219" fmla="*/ 590550 w 4371975"/>
                <a:gd name="connsiteY1-220" fmla="*/ 6201 h 1219110"/>
                <a:gd name="connsiteX2-221" fmla="*/ 1419225 w 4371975"/>
                <a:gd name="connsiteY2-222" fmla="*/ 987276 h 1219110"/>
                <a:gd name="connsiteX3-223" fmla="*/ 1819275 w 4371975"/>
                <a:gd name="connsiteY3-224" fmla="*/ 434826 h 1219110"/>
                <a:gd name="connsiteX4-225" fmla="*/ 2476500 w 4371975"/>
                <a:gd name="connsiteY4-226" fmla="*/ 1111101 h 1219110"/>
                <a:gd name="connsiteX5-227" fmla="*/ 2981325 w 4371975"/>
                <a:gd name="connsiteY5-228" fmla="*/ 187176 h 1219110"/>
                <a:gd name="connsiteX6-229" fmla="*/ 3400425 w 4371975"/>
                <a:gd name="connsiteY6-230" fmla="*/ 663426 h 1219110"/>
                <a:gd name="connsiteX7-231" fmla="*/ 3609975 w 4371975"/>
                <a:gd name="connsiteY7-232" fmla="*/ 1215876 h 1219110"/>
                <a:gd name="connsiteX8-233" fmla="*/ 4371975 w 4371975"/>
                <a:gd name="connsiteY8-234" fmla="*/ 396726 h 1219110"/>
                <a:gd name="connsiteX0-235" fmla="*/ 0 w 4295775"/>
                <a:gd name="connsiteY0-236" fmla="*/ 644376 h 1217152"/>
                <a:gd name="connsiteX1-237" fmla="*/ 590550 w 4295775"/>
                <a:gd name="connsiteY1-238" fmla="*/ 6201 h 1217152"/>
                <a:gd name="connsiteX2-239" fmla="*/ 1419225 w 4295775"/>
                <a:gd name="connsiteY2-240" fmla="*/ 987276 h 1217152"/>
                <a:gd name="connsiteX3-241" fmla="*/ 1819275 w 4295775"/>
                <a:gd name="connsiteY3-242" fmla="*/ 434826 h 1217152"/>
                <a:gd name="connsiteX4-243" fmla="*/ 2476500 w 4295775"/>
                <a:gd name="connsiteY4-244" fmla="*/ 1111101 h 1217152"/>
                <a:gd name="connsiteX5-245" fmla="*/ 2981325 w 4295775"/>
                <a:gd name="connsiteY5-246" fmla="*/ 187176 h 1217152"/>
                <a:gd name="connsiteX6-247" fmla="*/ 3400425 w 4295775"/>
                <a:gd name="connsiteY6-248" fmla="*/ 663426 h 1217152"/>
                <a:gd name="connsiteX7-249" fmla="*/ 3609975 w 4295775"/>
                <a:gd name="connsiteY7-250" fmla="*/ 1215876 h 1217152"/>
                <a:gd name="connsiteX8-251" fmla="*/ 4295775 w 4295775"/>
                <a:gd name="connsiteY8-252" fmla="*/ 501501 h 1217152"/>
                <a:gd name="connsiteX0-253" fmla="*/ 0 w 4295775"/>
                <a:gd name="connsiteY0-254" fmla="*/ 644376 h 1179154"/>
                <a:gd name="connsiteX1-255" fmla="*/ 590550 w 4295775"/>
                <a:gd name="connsiteY1-256" fmla="*/ 6201 h 1179154"/>
                <a:gd name="connsiteX2-257" fmla="*/ 1419225 w 4295775"/>
                <a:gd name="connsiteY2-258" fmla="*/ 987276 h 1179154"/>
                <a:gd name="connsiteX3-259" fmla="*/ 1819275 w 4295775"/>
                <a:gd name="connsiteY3-260" fmla="*/ 434826 h 1179154"/>
                <a:gd name="connsiteX4-261" fmla="*/ 2476500 w 4295775"/>
                <a:gd name="connsiteY4-262" fmla="*/ 1111101 h 1179154"/>
                <a:gd name="connsiteX5-263" fmla="*/ 2981325 w 4295775"/>
                <a:gd name="connsiteY5-264" fmla="*/ 187176 h 1179154"/>
                <a:gd name="connsiteX6-265" fmla="*/ 3400425 w 4295775"/>
                <a:gd name="connsiteY6-266" fmla="*/ 663426 h 1179154"/>
                <a:gd name="connsiteX7-267" fmla="*/ 3648075 w 4295775"/>
                <a:gd name="connsiteY7-268" fmla="*/ 1177776 h 1179154"/>
                <a:gd name="connsiteX8-269" fmla="*/ 4295775 w 4295775"/>
                <a:gd name="connsiteY8-270" fmla="*/ 501501 h 1179154"/>
                <a:gd name="connsiteX0-271" fmla="*/ 0 w 4295775"/>
                <a:gd name="connsiteY0-272" fmla="*/ 644376 h 1150667"/>
                <a:gd name="connsiteX1-273" fmla="*/ 590550 w 4295775"/>
                <a:gd name="connsiteY1-274" fmla="*/ 6201 h 1150667"/>
                <a:gd name="connsiteX2-275" fmla="*/ 1419225 w 4295775"/>
                <a:gd name="connsiteY2-276" fmla="*/ 987276 h 1150667"/>
                <a:gd name="connsiteX3-277" fmla="*/ 1819275 w 4295775"/>
                <a:gd name="connsiteY3-278" fmla="*/ 434826 h 1150667"/>
                <a:gd name="connsiteX4-279" fmla="*/ 2476500 w 4295775"/>
                <a:gd name="connsiteY4-280" fmla="*/ 1111101 h 1150667"/>
                <a:gd name="connsiteX5-281" fmla="*/ 2981325 w 4295775"/>
                <a:gd name="connsiteY5-282" fmla="*/ 187176 h 1150667"/>
                <a:gd name="connsiteX6-283" fmla="*/ 3400425 w 4295775"/>
                <a:gd name="connsiteY6-284" fmla="*/ 663426 h 1150667"/>
                <a:gd name="connsiteX7-285" fmla="*/ 3638550 w 4295775"/>
                <a:gd name="connsiteY7-286" fmla="*/ 1149201 h 1150667"/>
                <a:gd name="connsiteX8-287" fmla="*/ 4295775 w 4295775"/>
                <a:gd name="connsiteY8-288" fmla="*/ 501501 h 1150667"/>
                <a:gd name="connsiteX0-289" fmla="*/ 0 w 4295775"/>
                <a:gd name="connsiteY0-290" fmla="*/ 644376 h 1149201"/>
                <a:gd name="connsiteX1-291" fmla="*/ 590550 w 4295775"/>
                <a:gd name="connsiteY1-292" fmla="*/ 6201 h 1149201"/>
                <a:gd name="connsiteX2-293" fmla="*/ 1419225 w 4295775"/>
                <a:gd name="connsiteY2-294" fmla="*/ 987276 h 1149201"/>
                <a:gd name="connsiteX3-295" fmla="*/ 1819275 w 4295775"/>
                <a:gd name="connsiteY3-296" fmla="*/ 434826 h 1149201"/>
                <a:gd name="connsiteX4-297" fmla="*/ 2476500 w 4295775"/>
                <a:gd name="connsiteY4-298" fmla="*/ 1111101 h 1149201"/>
                <a:gd name="connsiteX5-299" fmla="*/ 2981325 w 4295775"/>
                <a:gd name="connsiteY5-300" fmla="*/ 187176 h 1149201"/>
                <a:gd name="connsiteX6-301" fmla="*/ 3638550 w 4295775"/>
                <a:gd name="connsiteY6-302" fmla="*/ 1149201 h 1149201"/>
                <a:gd name="connsiteX7-303" fmla="*/ 4295775 w 4295775"/>
                <a:gd name="connsiteY7-304" fmla="*/ 501501 h 1149201"/>
                <a:gd name="connsiteX0-305" fmla="*/ 0 w 4295775"/>
                <a:gd name="connsiteY0-306" fmla="*/ 644376 h 1161675"/>
                <a:gd name="connsiteX1-307" fmla="*/ 590550 w 4295775"/>
                <a:gd name="connsiteY1-308" fmla="*/ 6201 h 1161675"/>
                <a:gd name="connsiteX2-309" fmla="*/ 1419225 w 4295775"/>
                <a:gd name="connsiteY2-310" fmla="*/ 987276 h 1161675"/>
                <a:gd name="connsiteX3-311" fmla="*/ 1819275 w 4295775"/>
                <a:gd name="connsiteY3-312" fmla="*/ 434826 h 1161675"/>
                <a:gd name="connsiteX4-313" fmla="*/ 2476500 w 4295775"/>
                <a:gd name="connsiteY4-314" fmla="*/ 1111101 h 1161675"/>
                <a:gd name="connsiteX5-315" fmla="*/ 2981325 w 4295775"/>
                <a:gd name="connsiteY5-316" fmla="*/ 101451 h 1161675"/>
                <a:gd name="connsiteX6-317" fmla="*/ 3638550 w 4295775"/>
                <a:gd name="connsiteY6-318" fmla="*/ 1149201 h 1161675"/>
                <a:gd name="connsiteX7-319" fmla="*/ 4295775 w 4295775"/>
                <a:gd name="connsiteY7-320" fmla="*/ 501501 h 1161675"/>
                <a:gd name="connsiteX0-321" fmla="*/ 0 w 4295775"/>
                <a:gd name="connsiteY0-322" fmla="*/ 644376 h 1161675"/>
                <a:gd name="connsiteX1-323" fmla="*/ 590550 w 4295775"/>
                <a:gd name="connsiteY1-324" fmla="*/ 6201 h 1161675"/>
                <a:gd name="connsiteX2-325" fmla="*/ 1419225 w 4295775"/>
                <a:gd name="connsiteY2-326" fmla="*/ 987276 h 1161675"/>
                <a:gd name="connsiteX3-327" fmla="*/ 1819275 w 4295775"/>
                <a:gd name="connsiteY3-328" fmla="*/ 434826 h 1161675"/>
                <a:gd name="connsiteX4-329" fmla="*/ 2476500 w 4295775"/>
                <a:gd name="connsiteY4-330" fmla="*/ 1111101 h 1161675"/>
                <a:gd name="connsiteX5-331" fmla="*/ 2981325 w 4295775"/>
                <a:gd name="connsiteY5-332" fmla="*/ 101451 h 1161675"/>
                <a:gd name="connsiteX6-333" fmla="*/ 3638550 w 4295775"/>
                <a:gd name="connsiteY6-334" fmla="*/ 1149201 h 1161675"/>
                <a:gd name="connsiteX7-335" fmla="*/ 4295775 w 4295775"/>
                <a:gd name="connsiteY7-336" fmla="*/ 501501 h 1161675"/>
                <a:gd name="connsiteX0-337" fmla="*/ 0 w 4295775"/>
                <a:gd name="connsiteY0-338" fmla="*/ 644376 h 1161675"/>
                <a:gd name="connsiteX1-339" fmla="*/ 590550 w 4295775"/>
                <a:gd name="connsiteY1-340" fmla="*/ 6201 h 1161675"/>
                <a:gd name="connsiteX2-341" fmla="*/ 1419225 w 4295775"/>
                <a:gd name="connsiteY2-342" fmla="*/ 987276 h 1161675"/>
                <a:gd name="connsiteX3-343" fmla="*/ 1819275 w 4295775"/>
                <a:gd name="connsiteY3-344" fmla="*/ 434826 h 1161675"/>
                <a:gd name="connsiteX4-345" fmla="*/ 2476500 w 4295775"/>
                <a:gd name="connsiteY4-346" fmla="*/ 1111101 h 1161675"/>
                <a:gd name="connsiteX5-347" fmla="*/ 2981325 w 4295775"/>
                <a:gd name="connsiteY5-348" fmla="*/ 101451 h 1161675"/>
                <a:gd name="connsiteX6-349" fmla="*/ 3638550 w 4295775"/>
                <a:gd name="connsiteY6-350" fmla="*/ 1149201 h 1161675"/>
                <a:gd name="connsiteX7-351" fmla="*/ 4295775 w 4295775"/>
                <a:gd name="connsiteY7-352" fmla="*/ 501501 h 1161675"/>
                <a:gd name="connsiteX0-353" fmla="*/ 0 w 4295775"/>
                <a:gd name="connsiteY0-354" fmla="*/ 644376 h 1162130"/>
                <a:gd name="connsiteX1-355" fmla="*/ 590550 w 4295775"/>
                <a:gd name="connsiteY1-356" fmla="*/ 6201 h 1162130"/>
                <a:gd name="connsiteX2-357" fmla="*/ 1419225 w 4295775"/>
                <a:gd name="connsiteY2-358" fmla="*/ 987276 h 1162130"/>
                <a:gd name="connsiteX3-359" fmla="*/ 1819275 w 4295775"/>
                <a:gd name="connsiteY3-360" fmla="*/ 434826 h 1162130"/>
                <a:gd name="connsiteX4-361" fmla="*/ 2476500 w 4295775"/>
                <a:gd name="connsiteY4-362" fmla="*/ 1111101 h 1162130"/>
                <a:gd name="connsiteX5-363" fmla="*/ 3028950 w 4295775"/>
                <a:gd name="connsiteY5-364" fmla="*/ 91926 h 1162130"/>
                <a:gd name="connsiteX6-365" fmla="*/ 3638550 w 4295775"/>
                <a:gd name="connsiteY6-366" fmla="*/ 1149201 h 1162130"/>
                <a:gd name="connsiteX7-367" fmla="*/ 4295775 w 4295775"/>
                <a:gd name="connsiteY7-368" fmla="*/ 501501 h 1162130"/>
                <a:gd name="connsiteX0-369" fmla="*/ 0 w 4295775"/>
                <a:gd name="connsiteY0-370" fmla="*/ 643502 h 1161256"/>
                <a:gd name="connsiteX1-371" fmla="*/ 590550 w 4295775"/>
                <a:gd name="connsiteY1-372" fmla="*/ 5327 h 1161256"/>
                <a:gd name="connsiteX2-373" fmla="*/ 1352550 w 4295775"/>
                <a:gd name="connsiteY2-374" fmla="*/ 957827 h 1161256"/>
                <a:gd name="connsiteX3-375" fmla="*/ 1819275 w 4295775"/>
                <a:gd name="connsiteY3-376" fmla="*/ 433952 h 1161256"/>
                <a:gd name="connsiteX4-377" fmla="*/ 2476500 w 4295775"/>
                <a:gd name="connsiteY4-378" fmla="*/ 1110227 h 1161256"/>
                <a:gd name="connsiteX5-379" fmla="*/ 3028950 w 4295775"/>
                <a:gd name="connsiteY5-380" fmla="*/ 91052 h 1161256"/>
                <a:gd name="connsiteX6-381" fmla="*/ 3638550 w 4295775"/>
                <a:gd name="connsiteY6-382" fmla="*/ 1148327 h 1161256"/>
                <a:gd name="connsiteX7-383" fmla="*/ 4295775 w 4295775"/>
                <a:gd name="connsiteY7-384" fmla="*/ 500627 h 1161256"/>
                <a:gd name="connsiteX0-385" fmla="*/ 0 w 4333875"/>
                <a:gd name="connsiteY0-386" fmla="*/ 782314 h 1157193"/>
                <a:gd name="connsiteX1-387" fmla="*/ 628650 w 4333875"/>
                <a:gd name="connsiteY1-388" fmla="*/ 1264 h 1157193"/>
                <a:gd name="connsiteX2-389" fmla="*/ 1390650 w 4333875"/>
                <a:gd name="connsiteY2-390" fmla="*/ 953764 h 1157193"/>
                <a:gd name="connsiteX3-391" fmla="*/ 1857375 w 4333875"/>
                <a:gd name="connsiteY3-392" fmla="*/ 429889 h 1157193"/>
                <a:gd name="connsiteX4-393" fmla="*/ 2514600 w 4333875"/>
                <a:gd name="connsiteY4-394" fmla="*/ 1106164 h 1157193"/>
                <a:gd name="connsiteX5-395" fmla="*/ 3067050 w 4333875"/>
                <a:gd name="connsiteY5-396" fmla="*/ 86989 h 1157193"/>
                <a:gd name="connsiteX6-397" fmla="*/ 3676650 w 4333875"/>
                <a:gd name="connsiteY6-398" fmla="*/ 1144264 h 1157193"/>
                <a:gd name="connsiteX7-399" fmla="*/ 4333875 w 4333875"/>
                <a:gd name="connsiteY7-400" fmla="*/ 496564 h 1157193"/>
                <a:gd name="connsiteX0-401" fmla="*/ 0 w 4333875"/>
                <a:gd name="connsiteY0-402" fmla="*/ 782314 h 1149753"/>
                <a:gd name="connsiteX1-403" fmla="*/ 628650 w 4333875"/>
                <a:gd name="connsiteY1-404" fmla="*/ 1264 h 1149753"/>
                <a:gd name="connsiteX2-405" fmla="*/ 1390650 w 4333875"/>
                <a:gd name="connsiteY2-406" fmla="*/ 953764 h 1149753"/>
                <a:gd name="connsiteX3-407" fmla="*/ 1857375 w 4333875"/>
                <a:gd name="connsiteY3-408" fmla="*/ 429889 h 1149753"/>
                <a:gd name="connsiteX4-409" fmla="*/ 2514600 w 4333875"/>
                <a:gd name="connsiteY4-410" fmla="*/ 1106164 h 1149753"/>
                <a:gd name="connsiteX5-411" fmla="*/ 3095625 w 4333875"/>
                <a:gd name="connsiteY5-412" fmla="*/ 258439 h 1149753"/>
                <a:gd name="connsiteX6-413" fmla="*/ 3676650 w 4333875"/>
                <a:gd name="connsiteY6-414" fmla="*/ 1144264 h 1149753"/>
                <a:gd name="connsiteX7-415" fmla="*/ 4333875 w 4333875"/>
                <a:gd name="connsiteY7-416" fmla="*/ 496564 h 11497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4333875" h="1149753">
                  <a:moveTo>
                    <a:pt x="0" y="782314"/>
                  </a:moveTo>
                  <a:cubicBezTo>
                    <a:pt x="177006" y="434651"/>
                    <a:pt x="396875" y="-27311"/>
                    <a:pt x="628650" y="1264"/>
                  </a:cubicBezTo>
                  <a:cubicBezTo>
                    <a:pt x="860425" y="29839"/>
                    <a:pt x="1185863" y="882327"/>
                    <a:pt x="1390650" y="953764"/>
                  </a:cubicBezTo>
                  <a:cubicBezTo>
                    <a:pt x="1595437" y="1025201"/>
                    <a:pt x="1670050" y="404489"/>
                    <a:pt x="1857375" y="429889"/>
                  </a:cubicBezTo>
                  <a:cubicBezTo>
                    <a:pt x="2044700" y="455289"/>
                    <a:pt x="2308225" y="1134739"/>
                    <a:pt x="2514600" y="1106164"/>
                  </a:cubicBezTo>
                  <a:cubicBezTo>
                    <a:pt x="2720975" y="1077589"/>
                    <a:pt x="2654300" y="233039"/>
                    <a:pt x="3095625" y="258439"/>
                  </a:cubicBezTo>
                  <a:cubicBezTo>
                    <a:pt x="3536950" y="283839"/>
                    <a:pt x="3470275" y="1104576"/>
                    <a:pt x="3676650" y="1144264"/>
                  </a:cubicBezTo>
                  <a:cubicBezTo>
                    <a:pt x="3883025" y="1183952"/>
                    <a:pt x="4060825" y="1012501"/>
                    <a:pt x="4333875" y="496564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67" name="组合 57"/>
            <p:cNvGrpSpPr/>
            <p:nvPr/>
          </p:nvGrpSpPr>
          <p:grpSpPr bwMode="auto">
            <a:xfrm>
              <a:off x="2631567" y="1909474"/>
              <a:ext cx="3717171" cy="993811"/>
              <a:chOff x="2631567" y="1909474"/>
              <a:chExt cx="3717171" cy="993811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059111" y="1908760"/>
                <a:ext cx="76200" cy="77815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ln>
                    <a:solidFill>
                      <a:srgbClr val="27697B"/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2632074" y="1989751"/>
                <a:ext cx="77787" cy="77814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1800">
                  <a:ln>
                    <a:solidFill>
                      <a:srgbClr val="27697B"/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0" name="组合 60"/>
              <p:cNvGrpSpPr/>
              <p:nvPr/>
            </p:nvGrpSpPr>
            <p:grpSpPr bwMode="auto">
              <a:xfrm>
                <a:off x="4137331" y="2116608"/>
                <a:ext cx="2211407" cy="786677"/>
                <a:chOff x="4137331" y="2116608"/>
                <a:chExt cx="2211407" cy="786677"/>
              </a:xfrm>
            </p:grpSpPr>
            <p:sp>
              <p:nvSpPr>
                <p:cNvPr id="71" name="椭圆 70"/>
                <p:cNvSpPr/>
                <p:nvPr/>
              </p:nvSpPr>
              <p:spPr>
                <a:xfrm>
                  <a:off x="4137024" y="2226371"/>
                  <a:ext cx="77787" cy="76227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椭圆 71"/>
                <p:cNvSpPr/>
                <p:nvPr/>
              </p:nvSpPr>
              <p:spPr>
                <a:xfrm>
                  <a:off x="5216524" y="2105679"/>
                  <a:ext cx="77787" cy="77815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5580061" y="2150145"/>
                  <a:ext cx="76200" cy="77815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椭圆 73"/>
                <p:cNvSpPr/>
                <p:nvPr/>
              </p:nvSpPr>
              <p:spPr>
                <a:xfrm>
                  <a:off x="6270624" y="2825069"/>
                  <a:ext cx="77787" cy="77814"/>
                </a:xfrm>
                <a:prstGeom prst="ellipse">
                  <a:avLst/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3765">
                    <a:defRPr/>
                  </a:pPr>
                  <a:endParaRPr lang="zh-CN" altLang="en-US" sz="18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75" name="组合 74"/>
          <p:cNvGrpSpPr/>
          <p:nvPr/>
        </p:nvGrpSpPr>
        <p:grpSpPr>
          <a:xfrm>
            <a:off x="5180778" y="1880144"/>
            <a:ext cx="3839924" cy="973751"/>
            <a:chOff x="3967047" y="476471"/>
            <a:chExt cx="2880318" cy="730144"/>
          </a:xfrm>
          <a:solidFill>
            <a:schemeClr val="tx1"/>
          </a:solidFill>
        </p:grpSpPr>
        <p:sp>
          <p:nvSpPr>
            <p:cNvPr id="76" name="矩形标注 75"/>
            <p:cNvSpPr/>
            <p:nvPr/>
          </p:nvSpPr>
          <p:spPr>
            <a:xfrm>
              <a:off x="3967047" y="476471"/>
              <a:ext cx="2880318" cy="730144"/>
            </a:xfrm>
            <a:prstGeom prst="wedgeRectCallout">
              <a:avLst>
                <a:gd name="adj1" fmla="val -63336"/>
                <a:gd name="adj2" fmla="val 49431"/>
              </a:avLst>
            </a:prstGeom>
            <a:solidFill>
              <a:srgbClr val="0D15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103949" y="557386"/>
              <a:ext cx="2700299" cy="47320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defTabSz="913765">
                <a:lnSpc>
                  <a:spcPts val="2135"/>
                </a:lnSpc>
                <a:defRPr/>
              </a:pPr>
              <a:r>
                <a:rPr lang="zh-CN" altLang="en-US" sz="1335" kern="11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点此可添加内容点此可添加内容点此可添加内容点此可添加内容</a:t>
              </a:r>
              <a:endParaRPr lang="zh-CN" altLang="en-US" sz="1335" kern="11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2722786" y="5747535"/>
            <a:ext cx="6948184" cy="0"/>
          </a:xfrm>
          <a:prstGeom prst="line">
            <a:avLst/>
          </a:prstGeom>
          <a:ln w="19050">
            <a:solidFill>
              <a:srgbClr val="0D15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80" name="文本框 79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3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3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3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1"/>
          <a:stretch>
            <a:fillRect/>
          </a:stretch>
        </p:blipFill>
        <p:spPr>
          <a:xfrm>
            <a:off x="-118177" y="2"/>
            <a:ext cx="12308590" cy="690384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 bwMode="auto">
          <a:xfrm>
            <a:off x="2705377" y="2124197"/>
            <a:ext cx="1804209" cy="3569126"/>
            <a:chOff x="6588224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10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 bwMode="auto">
          <a:xfrm>
            <a:off x="1668267" y="2929177"/>
            <a:ext cx="1474852" cy="2764146"/>
            <a:chOff x="4894012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13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24"/>
          <p:cNvGrpSpPr>
            <a:grpSpLocks noChangeAspect="1"/>
          </p:cNvGrpSpPr>
          <p:nvPr/>
        </p:nvGrpSpPr>
        <p:grpSpPr bwMode="auto">
          <a:xfrm>
            <a:off x="4709796" y="1067943"/>
            <a:ext cx="865882" cy="582443"/>
            <a:chOff x="2706" y="1503"/>
            <a:chExt cx="348" cy="234"/>
          </a:xfrm>
          <a:solidFill>
            <a:schemeClr val="bg1">
              <a:alpha val="47000"/>
            </a:schemeClr>
          </a:solidFill>
        </p:grpSpPr>
        <p:sp>
          <p:nvSpPr>
            <p:cNvPr id="17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24"/>
          <p:cNvGrpSpPr>
            <a:grpSpLocks noChangeAspect="1"/>
          </p:cNvGrpSpPr>
          <p:nvPr/>
        </p:nvGrpSpPr>
        <p:grpSpPr bwMode="auto">
          <a:xfrm>
            <a:off x="8595492" y="1238446"/>
            <a:ext cx="865882" cy="582443"/>
            <a:chOff x="2706" y="1503"/>
            <a:chExt cx="348" cy="234"/>
          </a:xfrm>
          <a:solidFill>
            <a:schemeClr val="bg1">
              <a:alpha val="47000"/>
            </a:schemeClr>
          </a:solidFill>
        </p:grpSpPr>
        <p:sp>
          <p:nvSpPr>
            <p:cNvPr id="22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24"/>
          <p:cNvGrpSpPr>
            <a:grpSpLocks noChangeAspect="1"/>
          </p:cNvGrpSpPr>
          <p:nvPr/>
        </p:nvGrpSpPr>
        <p:grpSpPr bwMode="auto">
          <a:xfrm>
            <a:off x="10341997" y="2637957"/>
            <a:ext cx="865882" cy="582443"/>
            <a:chOff x="2706" y="1503"/>
            <a:chExt cx="348" cy="234"/>
          </a:xfrm>
          <a:solidFill>
            <a:schemeClr val="bg1">
              <a:alpha val="29000"/>
            </a:schemeClr>
          </a:solidFill>
        </p:grpSpPr>
        <p:sp>
          <p:nvSpPr>
            <p:cNvPr id="27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24"/>
          <p:cNvGrpSpPr>
            <a:grpSpLocks noChangeAspect="1"/>
          </p:cNvGrpSpPr>
          <p:nvPr/>
        </p:nvGrpSpPr>
        <p:grpSpPr bwMode="auto">
          <a:xfrm>
            <a:off x="6609491" y="2327419"/>
            <a:ext cx="572789" cy="385291"/>
            <a:chOff x="2706" y="1503"/>
            <a:chExt cx="348" cy="234"/>
          </a:xfrm>
          <a:solidFill>
            <a:schemeClr val="bg1">
              <a:alpha val="87000"/>
            </a:schemeClr>
          </a:solidFill>
        </p:grpSpPr>
        <p:sp>
          <p:nvSpPr>
            <p:cNvPr id="32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 24"/>
          <p:cNvGrpSpPr>
            <a:grpSpLocks noChangeAspect="1"/>
          </p:cNvGrpSpPr>
          <p:nvPr/>
        </p:nvGrpSpPr>
        <p:grpSpPr bwMode="auto">
          <a:xfrm>
            <a:off x="2177918" y="1791019"/>
            <a:ext cx="469687" cy="315938"/>
            <a:chOff x="2706" y="1503"/>
            <a:chExt cx="348" cy="234"/>
          </a:xfrm>
          <a:solidFill>
            <a:schemeClr val="bg1"/>
          </a:solidFill>
        </p:grpSpPr>
        <p:sp>
          <p:nvSpPr>
            <p:cNvPr id="37" name="Freeform 25"/>
            <p:cNvSpPr/>
            <p:nvPr/>
          </p:nvSpPr>
          <p:spPr bwMode="auto">
            <a:xfrm>
              <a:off x="2718" y="1503"/>
              <a:ext cx="324" cy="137"/>
            </a:xfrm>
            <a:custGeom>
              <a:avLst/>
              <a:gdLst>
                <a:gd name="T0" fmla="*/ 67 w 134"/>
                <a:gd name="T1" fmla="*/ 56 h 56"/>
                <a:gd name="T2" fmla="*/ 134 w 134"/>
                <a:gd name="T3" fmla="*/ 0 h 56"/>
                <a:gd name="T4" fmla="*/ 133 w 134"/>
                <a:gd name="T5" fmla="*/ 0 h 56"/>
                <a:gd name="T6" fmla="*/ 1 w 134"/>
                <a:gd name="T7" fmla="*/ 0 h 56"/>
                <a:gd name="T8" fmla="*/ 0 w 134"/>
                <a:gd name="T9" fmla="*/ 0 h 56"/>
                <a:gd name="T10" fmla="*/ 67 w 134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56">
                  <a:moveTo>
                    <a:pt x="67" y="56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4" y="0"/>
                    <a:pt x="133" y="0"/>
                    <a:pt x="13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67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26"/>
            <p:cNvSpPr/>
            <p:nvPr/>
          </p:nvSpPr>
          <p:spPr bwMode="auto">
            <a:xfrm>
              <a:off x="2938" y="1513"/>
              <a:ext cx="116" cy="212"/>
            </a:xfrm>
            <a:custGeom>
              <a:avLst/>
              <a:gdLst>
                <a:gd name="T0" fmla="*/ 48 w 48"/>
                <a:gd name="T1" fmla="*/ 2 h 87"/>
                <a:gd name="T2" fmla="*/ 48 w 48"/>
                <a:gd name="T3" fmla="*/ 0 h 87"/>
                <a:gd name="T4" fmla="*/ 0 w 48"/>
                <a:gd name="T5" fmla="*/ 40 h 87"/>
                <a:gd name="T6" fmla="*/ 48 w 48"/>
                <a:gd name="T7" fmla="*/ 87 h 87"/>
                <a:gd name="T8" fmla="*/ 48 w 48"/>
                <a:gd name="T9" fmla="*/ 86 h 87"/>
                <a:gd name="T10" fmla="*/ 48 w 48"/>
                <a:gd name="T11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6"/>
                  </a:cubicBezTo>
                  <a:lnTo>
                    <a:pt x="4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27"/>
            <p:cNvSpPr/>
            <p:nvPr/>
          </p:nvSpPr>
          <p:spPr bwMode="auto">
            <a:xfrm>
              <a:off x="2706" y="1513"/>
              <a:ext cx="116" cy="212"/>
            </a:xfrm>
            <a:custGeom>
              <a:avLst/>
              <a:gdLst>
                <a:gd name="T0" fmla="*/ 0 w 48"/>
                <a:gd name="T1" fmla="*/ 0 h 87"/>
                <a:gd name="T2" fmla="*/ 0 w 48"/>
                <a:gd name="T3" fmla="*/ 2 h 87"/>
                <a:gd name="T4" fmla="*/ 0 w 48"/>
                <a:gd name="T5" fmla="*/ 86 h 87"/>
                <a:gd name="T6" fmla="*/ 0 w 48"/>
                <a:gd name="T7" fmla="*/ 87 h 87"/>
                <a:gd name="T8" fmla="*/ 48 w 48"/>
                <a:gd name="T9" fmla="*/ 40 h 87"/>
                <a:gd name="T10" fmla="*/ 0 w 48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8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8"/>
            <p:cNvSpPr/>
            <p:nvPr/>
          </p:nvSpPr>
          <p:spPr bwMode="auto">
            <a:xfrm>
              <a:off x="2718" y="1620"/>
              <a:ext cx="324" cy="117"/>
            </a:xfrm>
            <a:custGeom>
              <a:avLst/>
              <a:gdLst>
                <a:gd name="T0" fmla="*/ 86 w 134"/>
                <a:gd name="T1" fmla="*/ 0 h 48"/>
                <a:gd name="T2" fmla="*/ 69 w 134"/>
                <a:gd name="T3" fmla="*/ 14 h 48"/>
                <a:gd name="T4" fmla="*/ 67 w 134"/>
                <a:gd name="T5" fmla="*/ 15 h 48"/>
                <a:gd name="T6" fmla="*/ 65 w 134"/>
                <a:gd name="T7" fmla="*/ 14 h 48"/>
                <a:gd name="T8" fmla="*/ 48 w 134"/>
                <a:gd name="T9" fmla="*/ 0 h 48"/>
                <a:gd name="T10" fmla="*/ 0 w 134"/>
                <a:gd name="T11" fmla="*/ 48 h 48"/>
                <a:gd name="T12" fmla="*/ 1 w 134"/>
                <a:gd name="T13" fmla="*/ 48 h 48"/>
                <a:gd name="T14" fmla="*/ 133 w 134"/>
                <a:gd name="T15" fmla="*/ 48 h 48"/>
                <a:gd name="T16" fmla="*/ 134 w 134"/>
                <a:gd name="T17" fmla="*/ 48 h 48"/>
                <a:gd name="T18" fmla="*/ 86 w 134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48">
                  <a:moveTo>
                    <a:pt x="86" y="0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8" y="15"/>
                    <a:pt x="68" y="15"/>
                    <a:pt x="67" y="15"/>
                  </a:cubicBezTo>
                  <a:cubicBezTo>
                    <a:pt x="66" y="15"/>
                    <a:pt x="66" y="15"/>
                    <a:pt x="6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1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4" y="48"/>
                    <a:pt x="134" y="48"/>
                    <a:pt x="134" y="48"/>
                  </a:cubicBez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4997925" y="3639055"/>
            <a:ext cx="6225010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18"/>
          <p:cNvSpPr>
            <a:spLocks noChangeArrowheads="1"/>
          </p:cNvSpPr>
          <p:nvPr/>
        </p:nvSpPr>
        <p:spPr bwMode="auto">
          <a:xfrm>
            <a:off x="4997927" y="4561076"/>
            <a:ext cx="6335864" cy="120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/>
        </p:nvGrpSpPr>
        <p:grpSpPr>
          <a:xfrm>
            <a:off x="2994247" y="4725383"/>
            <a:ext cx="1727637" cy="1019800"/>
            <a:chOff x="1853685" y="3431551"/>
            <a:chExt cx="1295896" cy="764673"/>
          </a:xfrm>
        </p:grpSpPr>
        <p:sp>
          <p:nvSpPr>
            <p:cNvPr id="83" name="Freeform 7"/>
            <p:cNvSpPr/>
            <p:nvPr/>
          </p:nvSpPr>
          <p:spPr bwMode="auto">
            <a:xfrm>
              <a:off x="1853685" y="3746044"/>
              <a:ext cx="1295896" cy="168211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TextBox 282"/>
            <p:cNvSpPr txBox="1"/>
            <p:nvPr/>
          </p:nvSpPr>
          <p:spPr bwMode="auto">
            <a:xfrm>
              <a:off x="2303502" y="3431551"/>
              <a:ext cx="350095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</a:t>
              </a:r>
              <a:endPara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5" name="TextBox 290"/>
            <p:cNvSpPr txBox="1"/>
            <p:nvPr/>
          </p:nvSpPr>
          <p:spPr bwMode="auto">
            <a:xfrm>
              <a:off x="2063612" y="3965391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540688" y="3718574"/>
            <a:ext cx="1725843" cy="2026608"/>
            <a:chOff x="3013667" y="2676620"/>
            <a:chExt cx="1294551" cy="1519604"/>
          </a:xfrm>
        </p:grpSpPr>
        <p:sp>
          <p:nvSpPr>
            <p:cNvPr id="87" name="TextBox 289"/>
            <p:cNvSpPr txBox="1"/>
            <p:nvPr/>
          </p:nvSpPr>
          <p:spPr bwMode="auto">
            <a:xfrm>
              <a:off x="3463485" y="2676620"/>
              <a:ext cx="350096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2860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7432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2004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657600" defTabSz="9144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3765"/>
              <a:r>
                <a:rPr lang="en-US" altLang="zh-CN" sz="1865" spc="0" dirty="0">
                  <a:solidFill>
                    <a:prstClr val="white"/>
                  </a:solidFill>
                </a:rPr>
                <a:t>38</a:t>
              </a:r>
              <a:endParaRPr lang="zh-CN" altLang="en-US" sz="1865" spc="0" dirty="0">
                <a:solidFill>
                  <a:prstClr val="white"/>
                </a:solidFill>
              </a:endParaRPr>
            </a:p>
          </p:txBody>
        </p:sp>
        <p:sp>
          <p:nvSpPr>
            <p:cNvPr id="88" name="Freeform 7"/>
            <p:cNvSpPr/>
            <p:nvPr/>
          </p:nvSpPr>
          <p:spPr bwMode="auto">
            <a:xfrm>
              <a:off x="3013667" y="2983039"/>
              <a:ext cx="1294551" cy="931216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9" name="TextBox 290"/>
            <p:cNvSpPr txBox="1"/>
            <p:nvPr/>
          </p:nvSpPr>
          <p:spPr bwMode="auto">
            <a:xfrm>
              <a:off x="3154964" y="3965391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087133" y="2620241"/>
            <a:ext cx="1725843" cy="3124943"/>
            <a:chOff x="4173650" y="1853059"/>
            <a:chExt cx="1294551" cy="2343165"/>
          </a:xfrm>
        </p:grpSpPr>
        <p:sp>
          <p:nvSpPr>
            <p:cNvPr id="91" name="TextBox 290"/>
            <p:cNvSpPr txBox="1"/>
            <p:nvPr/>
          </p:nvSpPr>
          <p:spPr bwMode="auto">
            <a:xfrm>
              <a:off x="4622794" y="1853059"/>
              <a:ext cx="350096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2" name="Freeform 7"/>
            <p:cNvSpPr/>
            <p:nvPr/>
          </p:nvSpPr>
          <p:spPr bwMode="auto">
            <a:xfrm>
              <a:off x="4173650" y="2144676"/>
              <a:ext cx="1294551" cy="1769579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3" name="TextBox 290"/>
            <p:cNvSpPr txBox="1"/>
            <p:nvPr/>
          </p:nvSpPr>
          <p:spPr bwMode="auto">
            <a:xfrm>
              <a:off x="4372812" y="3965391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714303" y="1195276"/>
            <a:ext cx="1725843" cy="4540935"/>
            <a:chOff x="5394188" y="784583"/>
            <a:chExt cx="1294551" cy="3404913"/>
          </a:xfrm>
        </p:grpSpPr>
        <p:sp>
          <p:nvSpPr>
            <p:cNvPr id="95" name="TextBox 291"/>
            <p:cNvSpPr txBox="1"/>
            <p:nvPr/>
          </p:nvSpPr>
          <p:spPr bwMode="auto">
            <a:xfrm>
              <a:off x="5804061" y="784583"/>
              <a:ext cx="455894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dist"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6" name="Freeform 7"/>
            <p:cNvSpPr/>
            <p:nvPr/>
          </p:nvSpPr>
          <p:spPr bwMode="auto">
            <a:xfrm>
              <a:off x="5394188" y="1073509"/>
              <a:ext cx="1294551" cy="2840746"/>
            </a:xfrm>
            <a:custGeom>
              <a:avLst/>
              <a:gdLst>
                <a:gd name="T0" fmla="*/ 2147483647 w 614"/>
                <a:gd name="T1" fmla="*/ 0 h 107"/>
                <a:gd name="T2" fmla="*/ 2147483647 w 614"/>
                <a:gd name="T3" fmla="*/ 2147483647 h 107"/>
                <a:gd name="T4" fmla="*/ 2147483647 w 614"/>
                <a:gd name="T5" fmla="*/ 2147483647 h 107"/>
                <a:gd name="T6" fmla="*/ 2147483647 w 614"/>
                <a:gd name="T7" fmla="*/ 2147483647 h 107"/>
                <a:gd name="T8" fmla="*/ 0 w 614"/>
                <a:gd name="T9" fmla="*/ 2147483647 h 107"/>
                <a:gd name="T10" fmla="*/ 2147483647 w 614"/>
                <a:gd name="T11" fmla="*/ 2147483647 h 107"/>
                <a:gd name="T12" fmla="*/ 2147483647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7" name="TextBox 290"/>
            <p:cNvSpPr txBox="1"/>
            <p:nvPr/>
          </p:nvSpPr>
          <p:spPr bwMode="auto">
            <a:xfrm>
              <a:off x="5632765" y="3958663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9341474" y="3024039"/>
            <a:ext cx="1727636" cy="2710375"/>
            <a:chOff x="6614727" y="2155839"/>
            <a:chExt cx="1295896" cy="2032311"/>
          </a:xfrm>
        </p:grpSpPr>
        <p:sp>
          <p:nvSpPr>
            <p:cNvPr id="99" name="TextBox 292"/>
            <p:cNvSpPr txBox="1"/>
            <p:nvPr/>
          </p:nvSpPr>
          <p:spPr bwMode="auto">
            <a:xfrm>
              <a:off x="7064544" y="2155839"/>
              <a:ext cx="350096" cy="2847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6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8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" name="Freeform 7"/>
            <p:cNvSpPr/>
            <p:nvPr/>
          </p:nvSpPr>
          <p:spPr bwMode="auto">
            <a:xfrm>
              <a:off x="6614727" y="2448801"/>
              <a:ext cx="1295896" cy="1465453"/>
            </a:xfrm>
            <a:custGeom>
              <a:avLst/>
              <a:gdLst>
                <a:gd name="T0" fmla="*/ 2147483646 w 614"/>
                <a:gd name="T1" fmla="*/ 0 h 107"/>
                <a:gd name="T2" fmla="*/ 2147483646 w 614"/>
                <a:gd name="T3" fmla="*/ 2147483646 h 107"/>
                <a:gd name="T4" fmla="*/ 2147483646 w 614"/>
                <a:gd name="T5" fmla="*/ 2147483646 h 107"/>
                <a:gd name="T6" fmla="*/ 2147483646 w 614"/>
                <a:gd name="T7" fmla="*/ 2147483646 h 107"/>
                <a:gd name="T8" fmla="*/ 0 w 614"/>
                <a:gd name="T9" fmla="*/ 2147483646 h 107"/>
                <a:gd name="T10" fmla="*/ 2147483646 w 614"/>
                <a:gd name="T11" fmla="*/ 2147483646 h 107"/>
                <a:gd name="T12" fmla="*/ 2147483646 w 614"/>
                <a:gd name="T13" fmla="*/ 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1" name="TextBox 290"/>
            <p:cNvSpPr txBox="1"/>
            <p:nvPr/>
          </p:nvSpPr>
          <p:spPr bwMode="auto">
            <a:xfrm>
              <a:off x="6878481" y="3957317"/>
              <a:ext cx="830997" cy="230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376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835760" y="2137972"/>
            <a:ext cx="3607773" cy="2099734"/>
            <a:chOff x="671392" y="1463139"/>
            <a:chExt cx="2706182" cy="1574435"/>
          </a:xfrm>
        </p:grpSpPr>
        <p:sp>
          <p:nvSpPr>
            <p:cNvPr id="103" name="矩形 91"/>
            <p:cNvSpPr>
              <a:spLocks noChangeArrowheads="1"/>
            </p:cNvSpPr>
            <p:nvPr/>
          </p:nvSpPr>
          <p:spPr bwMode="auto">
            <a:xfrm>
              <a:off x="671810" y="1921653"/>
              <a:ext cx="2547152" cy="503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681335" y="1463139"/>
              <a:ext cx="12407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91"/>
            <p:cNvSpPr>
              <a:spLocks noChangeArrowheads="1"/>
            </p:cNvSpPr>
            <p:nvPr/>
          </p:nvSpPr>
          <p:spPr bwMode="auto">
            <a:xfrm>
              <a:off x="671392" y="2345077"/>
              <a:ext cx="2706182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836372" y="1472082"/>
              <a:ext cx="107990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34" name="文本框 33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 81"/>
          <p:cNvSpPr/>
          <p:nvPr/>
        </p:nvSpPr>
        <p:spPr>
          <a:xfrm>
            <a:off x="-152379" y="-12703"/>
            <a:ext cx="12342793" cy="6859588"/>
          </a:xfrm>
          <a:custGeom>
            <a:avLst/>
            <a:gdLst>
              <a:gd name="connsiteX0" fmla="*/ 5445576 w 12344400"/>
              <a:gd name="connsiteY0" fmla="*/ 2212601 h 6858000"/>
              <a:gd name="connsiteX1" fmla="*/ 7051225 w 12344400"/>
              <a:gd name="connsiteY1" fmla="*/ 2212601 h 6858000"/>
              <a:gd name="connsiteX2" fmla="*/ 7659425 w 12344400"/>
              <a:gd name="connsiteY2" fmla="*/ 3429001 h 6858000"/>
              <a:gd name="connsiteX3" fmla="*/ 7051225 w 12344400"/>
              <a:gd name="connsiteY3" fmla="*/ 4645400 h 6858000"/>
              <a:gd name="connsiteX4" fmla="*/ 5445576 w 12344400"/>
              <a:gd name="connsiteY4" fmla="*/ 4645400 h 6858000"/>
              <a:gd name="connsiteX5" fmla="*/ 4837376 w 12344400"/>
              <a:gd name="connsiteY5" fmla="*/ 3429001 h 6858000"/>
              <a:gd name="connsiteX6" fmla="*/ 5295028 w 12344400"/>
              <a:gd name="connsiteY6" fmla="*/ 1984496 h 6858000"/>
              <a:gd name="connsiteX7" fmla="*/ 4572776 w 12344400"/>
              <a:gd name="connsiteY7" fmla="*/ 3429000 h 6858000"/>
              <a:gd name="connsiteX8" fmla="*/ 5295028 w 12344400"/>
              <a:gd name="connsiteY8" fmla="*/ 4873504 h 6858000"/>
              <a:gd name="connsiteX9" fmla="*/ 7201774 w 12344400"/>
              <a:gd name="connsiteY9" fmla="*/ 4873504 h 6858000"/>
              <a:gd name="connsiteX10" fmla="*/ 7924026 w 12344400"/>
              <a:gd name="connsiteY10" fmla="*/ 3429000 h 6858000"/>
              <a:gd name="connsiteX11" fmla="*/ 7201774 w 12344400"/>
              <a:gd name="connsiteY11" fmla="*/ 1984496 h 6858000"/>
              <a:gd name="connsiteX12" fmla="*/ 0 w 12344400"/>
              <a:gd name="connsiteY12" fmla="*/ 0 h 6858000"/>
              <a:gd name="connsiteX13" fmla="*/ 12344400 w 12344400"/>
              <a:gd name="connsiteY13" fmla="*/ 0 h 6858000"/>
              <a:gd name="connsiteX14" fmla="*/ 12344400 w 12344400"/>
              <a:gd name="connsiteY14" fmla="*/ 6858000 h 6858000"/>
              <a:gd name="connsiteX15" fmla="*/ 0 w 123444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44400" h="6858000">
                <a:moveTo>
                  <a:pt x="5445576" y="2212601"/>
                </a:moveTo>
                <a:lnTo>
                  <a:pt x="7051225" y="2212601"/>
                </a:lnTo>
                <a:lnTo>
                  <a:pt x="7659425" y="3429001"/>
                </a:lnTo>
                <a:lnTo>
                  <a:pt x="7051225" y="4645400"/>
                </a:lnTo>
                <a:lnTo>
                  <a:pt x="5445576" y="4645400"/>
                </a:lnTo>
                <a:lnTo>
                  <a:pt x="4837376" y="3429001"/>
                </a:lnTo>
                <a:close/>
                <a:moveTo>
                  <a:pt x="5295028" y="1984496"/>
                </a:moveTo>
                <a:lnTo>
                  <a:pt x="4572776" y="3429000"/>
                </a:lnTo>
                <a:lnTo>
                  <a:pt x="5295028" y="4873504"/>
                </a:lnTo>
                <a:lnTo>
                  <a:pt x="7201774" y="4873504"/>
                </a:lnTo>
                <a:lnTo>
                  <a:pt x="7924026" y="3429000"/>
                </a:lnTo>
                <a:lnTo>
                  <a:pt x="7201774" y="1984496"/>
                </a:lnTo>
                <a:close/>
                <a:moveTo>
                  <a:pt x="0" y="0"/>
                </a:moveTo>
                <a:lnTo>
                  <a:pt x="12344400" y="0"/>
                </a:lnTo>
                <a:lnTo>
                  <a:pt x="1234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67494" y="3"/>
            <a:ext cx="0" cy="796889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5107671" y="2599735"/>
            <a:ext cx="2046247" cy="1634715"/>
            <a:chOff x="1349829" y="3443511"/>
            <a:chExt cx="2046513" cy="1634337"/>
          </a:xfrm>
        </p:grpSpPr>
        <p:sp>
          <p:nvSpPr>
            <p:cNvPr id="87" name="文本框 86"/>
            <p:cNvSpPr txBox="1"/>
            <p:nvPr/>
          </p:nvSpPr>
          <p:spPr>
            <a:xfrm>
              <a:off x="2005694" y="3443511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O3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>
            <a:fillRect/>
          </a:stretch>
        </p:blipFill>
        <p:spPr>
          <a:xfrm>
            <a:off x="911108" y="2164526"/>
            <a:ext cx="5279762" cy="3402295"/>
          </a:xfrm>
          <a:prstGeom prst="rect">
            <a:avLst/>
          </a:prstGeom>
          <a:effectLst/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7119133" y="4894734"/>
            <a:ext cx="1101234" cy="674143"/>
          </a:xfrm>
          <a:prstGeom prst="rect">
            <a:avLst/>
          </a:prstGeom>
          <a:effectLst/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8436336" y="4894734"/>
            <a:ext cx="1101234" cy="674143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751"/>
          <a:stretch>
            <a:fillRect/>
          </a:stretch>
        </p:blipFill>
        <p:spPr>
          <a:xfrm>
            <a:off x="9753542" y="4894734"/>
            <a:ext cx="1101234" cy="674143"/>
          </a:xfrm>
          <a:prstGeom prst="rect">
            <a:avLst/>
          </a:prstGeom>
          <a:effectLst/>
        </p:spPr>
      </p:pic>
      <p:grpSp>
        <p:nvGrpSpPr>
          <p:cNvPr id="13" name="组合 12"/>
          <p:cNvGrpSpPr/>
          <p:nvPr/>
        </p:nvGrpSpPr>
        <p:grpSpPr>
          <a:xfrm>
            <a:off x="6996092" y="2071445"/>
            <a:ext cx="3858682" cy="2223073"/>
            <a:chOff x="5208584" y="1336349"/>
            <a:chExt cx="2894388" cy="1666918"/>
          </a:xfrm>
        </p:grpSpPr>
        <p:grpSp>
          <p:nvGrpSpPr>
            <p:cNvPr id="14" name="组合 13"/>
            <p:cNvGrpSpPr/>
            <p:nvPr/>
          </p:nvGrpSpPr>
          <p:grpSpPr>
            <a:xfrm>
              <a:off x="5208584" y="1336349"/>
              <a:ext cx="2894388" cy="822616"/>
              <a:chOff x="5440389" y="1411124"/>
              <a:chExt cx="2894388" cy="822616"/>
            </a:xfrm>
          </p:grpSpPr>
          <p:sp>
            <p:nvSpPr>
              <p:cNvPr id="18" name="矩形 91"/>
              <p:cNvSpPr>
                <a:spLocks noChangeArrowheads="1"/>
              </p:cNvSpPr>
              <p:nvPr/>
            </p:nvSpPr>
            <p:spPr bwMode="auto">
              <a:xfrm>
                <a:off x="5440389" y="1730045"/>
                <a:ext cx="2894388" cy="503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449010" y="1411124"/>
                <a:ext cx="124074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5217204" y="2257319"/>
              <a:ext cx="2885767" cy="745948"/>
              <a:chOff x="5449009" y="2536644"/>
              <a:chExt cx="2885767" cy="745948"/>
            </a:xfrm>
          </p:grpSpPr>
          <p:sp>
            <p:nvSpPr>
              <p:cNvPr id="16" name="矩形 91"/>
              <p:cNvSpPr>
                <a:spLocks noChangeArrowheads="1"/>
              </p:cNvSpPr>
              <p:nvPr/>
            </p:nvSpPr>
            <p:spPr bwMode="auto">
              <a:xfrm>
                <a:off x="5449009" y="2797844"/>
                <a:ext cx="2885767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449010" y="2536644"/>
                <a:ext cx="1079908" cy="3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2" name="文本框 21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8364" b="17412"/>
          <a:stretch>
            <a:fillRect/>
          </a:stretch>
        </p:blipFill>
        <p:spPr>
          <a:xfrm>
            <a:off x="0" y="0"/>
            <a:ext cx="12228508" cy="687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 t="28205" b="30057"/>
          <a:stretch>
            <a:fillRect/>
          </a:stretch>
        </p:blipFill>
        <p:spPr>
          <a:xfrm>
            <a:off x="0" y="1791116"/>
            <a:ext cx="12228508" cy="386804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593886" y="2365317"/>
            <a:ext cx="1184626" cy="2364357"/>
            <a:chOff x="2594224" y="2364768"/>
            <a:chExt cx="1184780" cy="23638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743148" y="2366593"/>
              <a:ext cx="886933" cy="883283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2594224" y="3714608"/>
              <a:ext cx="1184780" cy="1013970"/>
              <a:chOff x="2594224" y="3264118"/>
              <a:chExt cx="1184780" cy="101397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594224" y="3264118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594224" y="3485837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594224" y="3707556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594224" y="3929275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559676" y="2554254"/>
            <a:ext cx="1267059" cy="2577066"/>
            <a:chOff x="5560400" y="2553661"/>
            <a:chExt cx="1267224" cy="257646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0400" y="2553661"/>
              <a:ext cx="1267224" cy="1267224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5561666" y="4116160"/>
              <a:ext cx="1184780" cy="1013970"/>
              <a:chOff x="2594224" y="3264118"/>
              <a:chExt cx="1184780" cy="1013970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594224" y="3264118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594224" y="3485837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2594224" y="3707556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594224" y="3929275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8408640" y="2362445"/>
            <a:ext cx="1184626" cy="2367229"/>
            <a:chOff x="8409735" y="2361897"/>
            <a:chExt cx="1184780" cy="236668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7223" y="2361897"/>
              <a:ext cx="889804" cy="889804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8409735" y="3714608"/>
              <a:ext cx="1184780" cy="1013970"/>
              <a:chOff x="2594224" y="3264118"/>
              <a:chExt cx="1184780" cy="1013970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594224" y="3264118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2594224" y="3485837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594224" y="3707556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594224" y="3929275"/>
                <a:ext cx="1184780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3765">
                  <a:lnSpc>
                    <a:spcPts val="2000"/>
                  </a:lnSpc>
                  <a:spcBef>
                    <a:spcPct val="0"/>
                  </a:spcBef>
                  <a:defRPr/>
                </a:pPr>
                <a:r>
                  <a:rPr lang="zh-CN" altLang="en-US" sz="1200" kern="1100" spc="93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200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74" name="文本框 73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576696" y="2266972"/>
            <a:ext cx="1925138" cy="1533877"/>
            <a:chOff x="1576901" y="2600268"/>
            <a:chExt cx="1925389" cy="1533522"/>
          </a:xfrm>
        </p:grpSpPr>
        <p:sp>
          <p:nvSpPr>
            <p:cNvPr id="77" name="Freeform 5"/>
            <p:cNvSpPr/>
            <p:nvPr/>
          </p:nvSpPr>
          <p:spPr bwMode="auto">
            <a:xfrm>
              <a:off x="1775512" y="2600268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rgbClr val="0D1512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1576901" y="2793487"/>
              <a:ext cx="1925389" cy="1135961"/>
              <a:chOff x="2137155" y="2266185"/>
              <a:chExt cx="1925389" cy="1135961"/>
            </a:xfrm>
          </p:grpSpPr>
          <p:sp>
            <p:nvSpPr>
              <p:cNvPr id="79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创艺简细圆" pitchFamily="2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srgbClr val="0D1512"/>
                  </a:solidFill>
                  <a:latin typeface="微软雅黑" panose="020B0503020204020204" pitchFamily="34" charset="-122"/>
                  <a:ea typeface="创艺简细圆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0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srgbClr val="0D1512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en-US" altLang="zh-CN" sz="1600" dirty="0">
                  <a:solidFill>
                    <a:srgbClr val="0D1512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1775281" y="4346109"/>
            <a:ext cx="1570995" cy="1107609"/>
            <a:chOff x="1775512" y="4228984"/>
            <a:chExt cx="1571200" cy="1107353"/>
          </a:xfrm>
        </p:grpSpPr>
        <p:sp>
          <p:nvSpPr>
            <p:cNvPr id="82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120016" y="4346109"/>
            <a:ext cx="1570995" cy="1107609"/>
            <a:chOff x="1775512" y="4228984"/>
            <a:chExt cx="1571200" cy="1107353"/>
          </a:xfrm>
        </p:grpSpPr>
        <p:sp>
          <p:nvSpPr>
            <p:cNvPr id="85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557988" y="4346109"/>
            <a:ext cx="1570995" cy="1107609"/>
            <a:chOff x="1775512" y="4228984"/>
            <a:chExt cx="1571200" cy="1107353"/>
          </a:xfrm>
        </p:grpSpPr>
        <p:sp>
          <p:nvSpPr>
            <p:cNvPr id="88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902722" y="4346109"/>
            <a:ext cx="1570995" cy="1107609"/>
            <a:chOff x="1775512" y="4228984"/>
            <a:chExt cx="1571200" cy="1107353"/>
          </a:xfrm>
        </p:grpSpPr>
        <p:sp>
          <p:nvSpPr>
            <p:cNvPr id="91" name="TextBox 11"/>
            <p:cNvSpPr txBox="1">
              <a:spLocks noChangeArrowheads="1"/>
            </p:cNvSpPr>
            <p:nvPr/>
          </p:nvSpPr>
          <p:spPr bwMode="auto">
            <a:xfrm flipH="1">
              <a:off x="1775512" y="4228984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TextBox 11"/>
            <p:cNvSpPr txBox="1">
              <a:spLocks noChangeArrowheads="1"/>
            </p:cNvSpPr>
            <p:nvPr/>
          </p:nvSpPr>
          <p:spPr bwMode="auto">
            <a:xfrm flipH="1">
              <a:off x="1775512" y="4751562"/>
              <a:ext cx="1571200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     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4400" eaLnBrk="1" hangingPunct="1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  <a:endPara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936995" y="2266686"/>
            <a:ext cx="1925138" cy="1533877"/>
            <a:chOff x="3937507" y="2599982"/>
            <a:chExt cx="1925389" cy="1533522"/>
          </a:xfrm>
        </p:grpSpPr>
        <p:sp>
          <p:nvSpPr>
            <p:cNvPr id="94" name="Freeform 5"/>
            <p:cNvSpPr/>
            <p:nvPr/>
          </p:nvSpPr>
          <p:spPr bwMode="auto">
            <a:xfrm>
              <a:off x="4151635" y="2599982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3937507" y="2793487"/>
              <a:ext cx="1925389" cy="1135961"/>
              <a:chOff x="2137155" y="2266185"/>
              <a:chExt cx="1925389" cy="1135961"/>
            </a:xfrm>
          </p:grpSpPr>
          <p:sp>
            <p:nvSpPr>
              <p:cNvPr id="96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创艺简细圆" pitchFamily="2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7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6297295" y="2266400"/>
            <a:ext cx="1925138" cy="1533877"/>
            <a:chOff x="6298113" y="2599696"/>
            <a:chExt cx="1925389" cy="1533522"/>
          </a:xfrm>
        </p:grpSpPr>
        <p:sp>
          <p:nvSpPr>
            <p:cNvPr id="99" name="Freeform 5"/>
            <p:cNvSpPr/>
            <p:nvPr/>
          </p:nvSpPr>
          <p:spPr bwMode="auto">
            <a:xfrm>
              <a:off x="6527758" y="2599696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6298113" y="2793487"/>
              <a:ext cx="1925389" cy="1135961"/>
              <a:chOff x="2137155" y="2266185"/>
              <a:chExt cx="1925389" cy="1135961"/>
            </a:xfrm>
          </p:grpSpPr>
          <p:sp>
            <p:nvSpPr>
              <p:cNvPr id="101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创艺简细圆" pitchFamily="2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2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8657594" y="2266114"/>
            <a:ext cx="1925138" cy="1533877"/>
            <a:chOff x="8658719" y="2599410"/>
            <a:chExt cx="1925389" cy="1533522"/>
          </a:xfrm>
        </p:grpSpPr>
        <p:sp>
          <p:nvSpPr>
            <p:cNvPr id="104" name="Freeform 5"/>
            <p:cNvSpPr/>
            <p:nvPr/>
          </p:nvSpPr>
          <p:spPr bwMode="auto">
            <a:xfrm>
              <a:off x="8903881" y="2599410"/>
              <a:ext cx="1497135" cy="1533522"/>
            </a:xfrm>
            <a:custGeom>
              <a:avLst/>
              <a:gdLst>
                <a:gd name="T0" fmla="*/ 222 w 330"/>
                <a:gd name="T1" fmla="*/ 0 h 336"/>
                <a:gd name="T2" fmla="*/ 113 w 330"/>
                <a:gd name="T3" fmla="*/ 0 h 336"/>
                <a:gd name="T4" fmla="*/ 108 w 330"/>
                <a:gd name="T5" fmla="*/ 0 h 336"/>
                <a:gd name="T6" fmla="*/ 0 w 330"/>
                <a:gd name="T7" fmla="*/ 109 h 336"/>
                <a:gd name="T8" fmla="*/ 0 w 330"/>
                <a:gd name="T9" fmla="*/ 179 h 336"/>
                <a:gd name="T10" fmla="*/ 0 w 330"/>
                <a:gd name="T11" fmla="*/ 227 h 336"/>
                <a:gd name="T12" fmla="*/ 0 w 330"/>
                <a:gd name="T13" fmla="*/ 336 h 336"/>
                <a:gd name="T14" fmla="*/ 108 w 330"/>
                <a:gd name="T15" fmla="*/ 336 h 336"/>
                <a:gd name="T16" fmla="*/ 217 w 330"/>
                <a:gd name="T17" fmla="*/ 336 h 336"/>
                <a:gd name="T18" fmla="*/ 222 w 330"/>
                <a:gd name="T19" fmla="*/ 336 h 336"/>
                <a:gd name="T20" fmla="*/ 330 w 330"/>
                <a:gd name="T21" fmla="*/ 227 h 336"/>
                <a:gd name="T22" fmla="*/ 330 w 330"/>
                <a:gd name="T23" fmla="*/ 156 h 336"/>
                <a:gd name="T24" fmla="*/ 330 w 330"/>
                <a:gd name="T25" fmla="*/ 109 h 336"/>
                <a:gd name="T26" fmla="*/ 330 w 330"/>
                <a:gd name="T27" fmla="*/ 0 h 336"/>
                <a:gd name="T28" fmla="*/ 222 w 330"/>
                <a:gd name="T29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336">
                  <a:moveTo>
                    <a:pt x="222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9"/>
                    <a:pt x="0" y="10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108" y="336"/>
                    <a:pt x="108" y="336"/>
                    <a:pt x="108" y="336"/>
                  </a:cubicBezTo>
                  <a:cubicBezTo>
                    <a:pt x="217" y="336"/>
                    <a:pt x="217" y="336"/>
                    <a:pt x="217" y="336"/>
                  </a:cubicBezTo>
                  <a:cubicBezTo>
                    <a:pt x="222" y="336"/>
                    <a:pt x="222" y="336"/>
                    <a:pt x="222" y="336"/>
                  </a:cubicBezTo>
                  <a:cubicBezTo>
                    <a:pt x="282" y="336"/>
                    <a:pt x="330" y="287"/>
                    <a:pt x="330" y="227"/>
                  </a:cubicBezTo>
                  <a:cubicBezTo>
                    <a:pt x="330" y="156"/>
                    <a:pt x="330" y="156"/>
                    <a:pt x="330" y="156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0"/>
                    <a:pt x="330" y="0"/>
                    <a:pt x="330" y="0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8658719" y="2793487"/>
              <a:ext cx="1925389" cy="1135961"/>
              <a:chOff x="2137155" y="2266185"/>
              <a:chExt cx="1925389" cy="1135961"/>
            </a:xfrm>
          </p:grpSpPr>
          <p:sp>
            <p:nvSpPr>
              <p:cNvPr id="106" name="TextBox 13"/>
              <p:cNvSpPr txBox="1">
                <a:spLocks noChangeArrowheads="1"/>
              </p:cNvSpPr>
              <p:nvPr/>
            </p:nvSpPr>
            <p:spPr bwMode="auto">
              <a:xfrm>
                <a:off x="2137155" y="2735360"/>
                <a:ext cx="1925389" cy="666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en-US" altLang="zh-CN" sz="37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创艺简细圆" pitchFamily="2" charset="-122"/>
                    <a:cs typeface="Arial" panose="020B0604020202020204" pitchFamily="34" charset="0"/>
                  </a:rPr>
                  <a:t>27%</a:t>
                </a:r>
                <a:endParaRPr lang="en-US" altLang="zh-CN" sz="3735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7" name="TextBox 16"/>
              <p:cNvSpPr txBox="1">
                <a:spLocks noChangeArrowheads="1"/>
              </p:cNvSpPr>
              <p:nvPr/>
            </p:nvSpPr>
            <p:spPr bwMode="auto">
              <a:xfrm>
                <a:off x="2636171" y="2266185"/>
                <a:ext cx="1160207" cy="46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buClr>
                    <a:srgbClr val="0070C0"/>
                  </a:buClr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en-US" altLang="zh-CN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-129955" y="-8588"/>
            <a:ext cx="12361840" cy="6876764"/>
          </a:xfrm>
          <a:custGeom>
            <a:avLst/>
            <a:gdLst>
              <a:gd name="connsiteX0" fmla="*/ 1559345 w 12363449"/>
              <a:gd name="connsiteY0" fmla="*/ 2996433 h 6875172"/>
              <a:gd name="connsiteX1" fmla="*/ 894976 w 12363449"/>
              <a:gd name="connsiteY1" fmla="*/ 4325169 h 6875172"/>
              <a:gd name="connsiteX2" fmla="*/ 1559345 w 12363449"/>
              <a:gd name="connsiteY2" fmla="*/ 5653905 h 6875172"/>
              <a:gd name="connsiteX3" fmla="*/ 3313278 w 12363449"/>
              <a:gd name="connsiteY3" fmla="*/ 5653905 h 6875172"/>
              <a:gd name="connsiteX4" fmla="*/ 3977647 w 12363449"/>
              <a:gd name="connsiteY4" fmla="*/ 4325169 h 6875172"/>
              <a:gd name="connsiteX5" fmla="*/ 3313278 w 12363449"/>
              <a:gd name="connsiteY5" fmla="*/ 2996433 h 6875172"/>
              <a:gd name="connsiteX6" fmla="*/ 6563345 w 12363449"/>
              <a:gd name="connsiteY6" fmla="*/ 2996432 h 6875172"/>
              <a:gd name="connsiteX7" fmla="*/ 5898976 w 12363449"/>
              <a:gd name="connsiteY7" fmla="*/ 4325169 h 6875172"/>
              <a:gd name="connsiteX8" fmla="*/ 6563345 w 12363449"/>
              <a:gd name="connsiteY8" fmla="*/ 5653905 h 6875172"/>
              <a:gd name="connsiteX9" fmla="*/ 8317278 w 12363449"/>
              <a:gd name="connsiteY9" fmla="*/ 5653905 h 6875172"/>
              <a:gd name="connsiteX10" fmla="*/ 8981647 w 12363449"/>
              <a:gd name="connsiteY10" fmla="*/ 4325169 h 6875172"/>
              <a:gd name="connsiteX11" fmla="*/ 8317278 w 12363449"/>
              <a:gd name="connsiteY11" fmla="*/ 2996432 h 6875172"/>
              <a:gd name="connsiteX12" fmla="*/ 4061345 w 12363449"/>
              <a:gd name="connsiteY12" fmla="*/ 1628541 h 6875172"/>
              <a:gd name="connsiteX13" fmla="*/ 3396976 w 12363449"/>
              <a:gd name="connsiteY13" fmla="*/ 2957278 h 6875172"/>
              <a:gd name="connsiteX14" fmla="*/ 4061345 w 12363449"/>
              <a:gd name="connsiteY14" fmla="*/ 4286014 h 6875172"/>
              <a:gd name="connsiteX15" fmla="*/ 5815277 w 12363449"/>
              <a:gd name="connsiteY15" fmla="*/ 4286014 h 6875172"/>
              <a:gd name="connsiteX16" fmla="*/ 6479646 w 12363449"/>
              <a:gd name="connsiteY16" fmla="*/ 2957278 h 6875172"/>
              <a:gd name="connsiteX17" fmla="*/ 5815277 w 12363449"/>
              <a:gd name="connsiteY17" fmla="*/ 1628541 h 6875172"/>
              <a:gd name="connsiteX18" fmla="*/ 9065345 w 12363449"/>
              <a:gd name="connsiteY18" fmla="*/ 1628540 h 6875172"/>
              <a:gd name="connsiteX19" fmla="*/ 8400976 w 12363449"/>
              <a:gd name="connsiteY19" fmla="*/ 2957277 h 6875172"/>
              <a:gd name="connsiteX20" fmla="*/ 9065345 w 12363449"/>
              <a:gd name="connsiteY20" fmla="*/ 4286013 h 6875172"/>
              <a:gd name="connsiteX21" fmla="*/ 10819278 w 12363449"/>
              <a:gd name="connsiteY21" fmla="*/ 4286013 h 6875172"/>
              <a:gd name="connsiteX22" fmla="*/ 11483647 w 12363449"/>
              <a:gd name="connsiteY22" fmla="*/ 2957277 h 6875172"/>
              <a:gd name="connsiteX23" fmla="*/ 10819278 w 12363449"/>
              <a:gd name="connsiteY23" fmla="*/ 1628540 h 6875172"/>
              <a:gd name="connsiteX24" fmla="*/ 0 w 12363449"/>
              <a:gd name="connsiteY24" fmla="*/ 0 h 6875172"/>
              <a:gd name="connsiteX25" fmla="*/ 12363449 w 12363449"/>
              <a:gd name="connsiteY25" fmla="*/ 0 h 6875172"/>
              <a:gd name="connsiteX26" fmla="*/ 12363449 w 12363449"/>
              <a:gd name="connsiteY26" fmla="*/ 6875172 h 6875172"/>
              <a:gd name="connsiteX27" fmla="*/ 0 w 12363449"/>
              <a:gd name="connsiteY27" fmla="*/ 6875172 h 687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363449" h="6875172">
                <a:moveTo>
                  <a:pt x="1559345" y="2996433"/>
                </a:moveTo>
                <a:lnTo>
                  <a:pt x="894976" y="4325169"/>
                </a:lnTo>
                <a:lnTo>
                  <a:pt x="1559345" y="5653905"/>
                </a:lnTo>
                <a:lnTo>
                  <a:pt x="3313278" y="5653905"/>
                </a:lnTo>
                <a:lnTo>
                  <a:pt x="3977647" y="4325169"/>
                </a:lnTo>
                <a:lnTo>
                  <a:pt x="3313278" y="2996433"/>
                </a:lnTo>
                <a:close/>
                <a:moveTo>
                  <a:pt x="6563345" y="2996432"/>
                </a:moveTo>
                <a:lnTo>
                  <a:pt x="5898976" y="4325169"/>
                </a:lnTo>
                <a:lnTo>
                  <a:pt x="6563345" y="5653905"/>
                </a:lnTo>
                <a:lnTo>
                  <a:pt x="8317278" y="5653905"/>
                </a:lnTo>
                <a:lnTo>
                  <a:pt x="8981647" y="4325169"/>
                </a:lnTo>
                <a:lnTo>
                  <a:pt x="8317278" y="2996432"/>
                </a:lnTo>
                <a:close/>
                <a:moveTo>
                  <a:pt x="4061345" y="1628541"/>
                </a:moveTo>
                <a:lnTo>
                  <a:pt x="3396976" y="2957278"/>
                </a:lnTo>
                <a:lnTo>
                  <a:pt x="4061345" y="4286014"/>
                </a:lnTo>
                <a:lnTo>
                  <a:pt x="5815277" y="4286014"/>
                </a:lnTo>
                <a:lnTo>
                  <a:pt x="6479646" y="2957278"/>
                </a:lnTo>
                <a:lnTo>
                  <a:pt x="5815277" y="1628541"/>
                </a:lnTo>
                <a:close/>
                <a:moveTo>
                  <a:pt x="9065345" y="1628540"/>
                </a:moveTo>
                <a:lnTo>
                  <a:pt x="8400976" y="2957277"/>
                </a:lnTo>
                <a:lnTo>
                  <a:pt x="9065345" y="4286013"/>
                </a:lnTo>
                <a:lnTo>
                  <a:pt x="10819278" y="4286013"/>
                </a:lnTo>
                <a:lnTo>
                  <a:pt x="11483647" y="2957277"/>
                </a:lnTo>
                <a:lnTo>
                  <a:pt x="10819278" y="1628540"/>
                </a:lnTo>
                <a:close/>
                <a:moveTo>
                  <a:pt x="0" y="0"/>
                </a:moveTo>
                <a:lnTo>
                  <a:pt x="12363449" y="0"/>
                </a:lnTo>
                <a:lnTo>
                  <a:pt x="12363449" y="6875172"/>
                </a:lnTo>
                <a:lnTo>
                  <a:pt x="0" y="687517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 dirty="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947184" y="5063597"/>
            <a:ext cx="1608001" cy="882624"/>
            <a:chOff x="9948478" y="5062425"/>
            <a:chExt cx="1608210" cy="882420"/>
          </a:xfrm>
        </p:grpSpPr>
        <p:sp>
          <p:nvSpPr>
            <p:cNvPr id="19" name="文本框 18"/>
            <p:cNvSpPr txBox="1"/>
            <p:nvPr/>
          </p:nvSpPr>
          <p:spPr>
            <a:xfrm>
              <a:off x="10322974" y="5062425"/>
              <a:ext cx="1233714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2010601030101010101" pitchFamily="65" charset="-122"/>
                  <a:ea typeface="汉鼎简黑体" panose="02010609000101010101" pitchFamily="49" charset="-122"/>
                </a:defRPr>
              </a:lvl1pPr>
            </a:lstStyle>
            <a:p>
              <a:pPr algn="dist" defTabSz="913765"/>
              <a:r>
                <a:rPr lang="zh-CN" altLang="en-US" sz="3200" b="0" spc="5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0" spc="5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948478" y="5575513"/>
              <a:ext cx="154382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2010601030101010101" pitchFamily="65" charset="-122"/>
                  <a:ea typeface="汉鼎简黑体" panose="02010609000101010101" pitchFamily="49" charset="-122"/>
                </a:defRPr>
              </a:lvl1pPr>
            </a:lstStyle>
            <a:p>
              <a:pPr algn="dist" defTabSz="913765"/>
              <a:r>
                <a:rPr lang="en-US" altLang="zh-CN" sz="1800" b="0" spc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800" b="0" spc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49655" y="3444310"/>
            <a:ext cx="2046247" cy="1634715"/>
            <a:chOff x="1349829" y="3443511"/>
            <a:chExt cx="2046513" cy="1634337"/>
          </a:xfrm>
        </p:grpSpPr>
        <p:sp>
          <p:nvSpPr>
            <p:cNvPr id="21" name="文本框 20"/>
            <p:cNvSpPr txBox="1"/>
            <p:nvPr/>
          </p:nvSpPr>
          <p:spPr>
            <a:xfrm>
              <a:off x="2005694" y="3443511"/>
              <a:ext cx="6649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O1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840595" y="2083640"/>
            <a:ext cx="2046247" cy="1634715"/>
            <a:chOff x="3841094" y="2083156"/>
            <a:chExt cx="2046513" cy="1634337"/>
          </a:xfrm>
        </p:grpSpPr>
        <p:sp>
          <p:nvSpPr>
            <p:cNvPr id="32" name="文本框 31"/>
            <p:cNvSpPr txBox="1"/>
            <p:nvPr/>
          </p:nvSpPr>
          <p:spPr>
            <a:xfrm>
              <a:off x="4496959" y="2083156"/>
              <a:ext cx="8379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O2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841094" y="2914153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>
              <a:off x="3870122" y="2972209"/>
              <a:ext cx="2017485" cy="745284"/>
              <a:chOff x="1378857" y="4100340"/>
              <a:chExt cx="2017485" cy="745284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351726" y="3429796"/>
            <a:ext cx="2046247" cy="1634715"/>
            <a:chOff x="6352552" y="3429000"/>
            <a:chExt cx="2046513" cy="1634337"/>
          </a:xfrm>
        </p:grpSpPr>
        <p:sp>
          <p:nvSpPr>
            <p:cNvPr id="38" name="文本框 37"/>
            <p:cNvSpPr txBox="1"/>
            <p:nvPr/>
          </p:nvSpPr>
          <p:spPr>
            <a:xfrm>
              <a:off x="7008417" y="3429000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O3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352552" y="4259997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6381580" y="4318053"/>
              <a:ext cx="2017485" cy="745284"/>
              <a:chOff x="1378857" y="4100340"/>
              <a:chExt cx="2017485" cy="745284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877804" y="2054605"/>
            <a:ext cx="2046247" cy="1634715"/>
            <a:chOff x="8878958" y="2054128"/>
            <a:chExt cx="2046513" cy="1634337"/>
          </a:xfrm>
        </p:grpSpPr>
        <p:sp>
          <p:nvSpPr>
            <p:cNvPr id="44" name="文本框 43"/>
            <p:cNvSpPr txBox="1"/>
            <p:nvPr/>
          </p:nvSpPr>
          <p:spPr>
            <a:xfrm>
              <a:off x="9534823" y="2054128"/>
              <a:ext cx="8345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O4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8878958" y="2885125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/>
            <p:cNvGrpSpPr/>
            <p:nvPr/>
          </p:nvGrpSpPr>
          <p:grpSpPr>
            <a:xfrm>
              <a:off x="8907986" y="2943181"/>
              <a:ext cx="2017485" cy="745284"/>
              <a:chOff x="1378857" y="4100340"/>
              <a:chExt cx="2017485" cy="745284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:\2013.3.28\商务5.16\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50" y="3975852"/>
            <a:ext cx="4561217" cy="22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E:\2013.3.28\商务5.16\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568" b="356"/>
          <a:stretch>
            <a:fillRect/>
          </a:stretch>
        </p:blipFill>
        <p:spPr bwMode="auto">
          <a:xfrm>
            <a:off x="3974805" y="1660887"/>
            <a:ext cx="2295845" cy="226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:\2013.3.28\商务5.16\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" t="15154" r="-284" b="37073"/>
          <a:stretch>
            <a:fillRect/>
          </a:stretch>
        </p:blipFill>
        <p:spPr bwMode="auto">
          <a:xfrm>
            <a:off x="6360045" y="1660887"/>
            <a:ext cx="2236925" cy="22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r="1"/>
          <a:stretch>
            <a:fillRect/>
          </a:stretch>
        </p:blipFill>
        <p:spPr bwMode="auto">
          <a:xfrm>
            <a:off x="1603602" y="1660887"/>
            <a:ext cx="2291967" cy="226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 descr="E:\2013.3.28\商务5.16\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4" b="27229"/>
          <a:stretch>
            <a:fillRect/>
          </a:stretch>
        </p:blipFill>
        <p:spPr bwMode="auto">
          <a:xfrm>
            <a:off x="3974805" y="3975852"/>
            <a:ext cx="2283656" cy="22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组合 14"/>
          <p:cNvGrpSpPr/>
          <p:nvPr/>
        </p:nvGrpSpPr>
        <p:grpSpPr bwMode="auto">
          <a:xfrm>
            <a:off x="8688399" y="1660889"/>
            <a:ext cx="2236925" cy="2260091"/>
            <a:chOff x="6424610" y="763403"/>
            <a:chExt cx="1747790" cy="1765497"/>
          </a:xfrm>
        </p:grpSpPr>
        <p:sp>
          <p:nvSpPr>
            <p:cNvPr id="16" name="矩形 10"/>
            <p:cNvSpPr/>
            <p:nvPr/>
          </p:nvSpPr>
          <p:spPr bwMode="auto">
            <a:xfrm>
              <a:off x="6424610" y="763403"/>
              <a:ext cx="1747790" cy="1765497"/>
            </a:xfrm>
            <a:custGeom>
              <a:avLst/>
              <a:gdLst>
                <a:gd name="T0" fmla="*/ 0 w 1747790"/>
                <a:gd name="T1" fmla="*/ 0 h 1765497"/>
                <a:gd name="T2" fmla="*/ 1747790 w 1747790"/>
                <a:gd name="T3" fmla="*/ 0 h 1765497"/>
                <a:gd name="T4" fmla="*/ 1747790 w 1747790"/>
                <a:gd name="T5" fmla="*/ 1765497 h 1765497"/>
                <a:gd name="T6" fmla="*/ 312842 w 1747790"/>
                <a:gd name="T7" fmla="*/ 1765497 h 1765497"/>
                <a:gd name="T8" fmla="*/ 0 w 1747790"/>
                <a:gd name="T9" fmla="*/ 1452655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>
                <a:solidFill>
                  <a:srgbClr val="0D1512"/>
                </a:solidFill>
              </a:endParaRPr>
            </a:p>
          </p:txBody>
        </p:sp>
        <p:sp>
          <p:nvSpPr>
            <p:cNvPr id="22" name="TextBox 29"/>
            <p:cNvSpPr txBox="1"/>
            <p:nvPr/>
          </p:nvSpPr>
          <p:spPr>
            <a:xfrm>
              <a:off x="6661475" y="1063467"/>
              <a:ext cx="1274059" cy="312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14400">
                <a:defRPr/>
              </a:pPr>
              <a:r>
                <a:rPr lang="zh-CN" altLang="en-US" sz="2000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我们的团队</a:t>
              </a:r>
              <a:endParaRPr lang="zh-CN" altLang="en-US" sz="2000" b="1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13"/>
            <p:cNvSpPr>
              <a:spLocks noChangeArrowheads="1"/>
            </p:cNvSpPr>
            <p:nvPr/>
          </p:nvSpPr>
          <p:spPr bwMode="auto">
            <a:xfrm>
              <a:off x="6588928" y="1392910"/>
              <a:ext cx="1419153" cy="583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just" defTabSz="914400">
                <a:lnSpc>
                  <a:spcPts val="1735"/>
                </a:lnSpc>
                <a:buClr>
                  <a:srgbClr val="FFFFFF"/>
                </a:buClr>
              </a:pPr>
              <a:r>
                <a:rPr lang="zh-CN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</a:t>
              </a:r>
              <a:endParaRPr lang="zh-CN" altLang="zh-CN" sz="1200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17"/>
          <p:cNvGrpSpPr/>
          <p:nvPr/>
        </p:nvGrpSpPr>
        <p:grpSpPr bwMode="auto">
          <a:xfrm>
            <a:off x="1603782" y="3975855"/>
            <a:ext cx="3346492" cy="2274320"/>
            <a:chOff x="888285" y="2571751"/>
            <a:chExt cx="2614900" cy="1776215"/>
          </a:xfrm>
        </p:grpSpPr>
        <p:sp>
          <p:nvSpPr>
            <p:cNvPr id="25" name="矩形 10"/>
            <p:cNvSpPr/>
            <p:nvPr/>
          </p:nvSpPr>
          <p:spPr bwMode="auto">
            <a:xfrm rot="16200000" flipH="1">
              <a:off x="896354" y="2563682"/>
              <a:ext cx="1776215" cy="1792353"/>
            </a:xfrm>
            <a:custGeom>
              <a:avLst/>
              <a:gdLst>
                <a:gd name="T0" fmla="*/ 0 w 1747790"/>
                <a:gd name="T1" fmla="*/ 0 h 1765497"/>
                <a:gd name="T2" fmla="*/ 1834459 w 1747790"/>
                <a:gd name="T3" fmla="*/ 0 h 1765497"/>
                <a:gd name="T4" fmla="*/ 1834459 w 1747790"/>
                <a:gd name="T5" fmla="*/ 1847297 h 1765497"/>
                <a:gd name="T6" fmla="*/ 328356 w 1747790"/>
                <a:gd name="T7" fmla="*/ 1847297 h 1765497"/>
                <a:gd name="T8" fmla="*/ 0 w 1747790"/>
                <a:gd name="T9" fmla="*/ 1519960 h 1765497"/>
                <a:gd name="T10" fmla="*/ 0 w 1747790"/>
                <a:gd name="T11" fmla="*/ 0 h 17654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765"/>
              <a:endParaRPr lang="zh-CN" altLang="en-US" sz="1800" dirty="0">
                <a:solidFill>
                  <a:srgbClr val="0D1512"/>
                </a:solidFill>
              </a:endParaRPr>
            </a:p>
          </p:txBody>
        </p:sp>
        <p:sp>
          <p:nvSpPr>
            <p:cNvPr id="26" name="TextBox 33"/>
            <p:cNvSpPr txBox="1"/>
            <p:nvPr/>
          </p:nvSpPr>
          <p:spPr>
            <a:xfrm>
              <a:off x="899590" y="2802475"/>
              <a:ext cx="740626" cy="360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rgbClr val="0D1512"/>
                  </a:solidFill>
                </a:rPr>
                <a:t>关注</a:t>
              </a:r>
              <a:endParaRPr lang="zh-CN" altLang="en-US" sz="2400" dirty="0">
                <a:solidFill>
                  <a:srgbClr val="0D1512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899590" y="3575770"/>
              <a:ext cx="2603595" cy="63287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914400">
                <a:defRPr/>
              </a:pP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QQ</a:t>
              </a:r>
              <a:r>
                <a:rPr lang="zh-CN" altLang="en-US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275332305   </a:t>
              </a:r>
              <a:endParaRPr lang="en-US" altLang="zh-CN" sz="935" spc="133" dirty="0">
                <a:solidFill>
                  <a:srgbClr val="0D1512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  <a:p>
              <a:pPr defTabSz="914400">
                <a:defRPr/>
              </a:pP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TEL:400-601-8802</a:t>
              </a:r>
              <a:b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MSN</a:t>
              </a:r>
              <a:r>
                <a:rPr lang="zh-CN" altLang="en-US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ruipuppt@hotmail.com</a:t>
              </a:r>
              <a:b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E-Mail</a:t>
              </a:r>
              <a:r>
                <a:rPr lang="zh-CN" altLang="en-US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：</a:t>
              </a:r>
              <a: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  <a:t>shop@rapidppt.com</a:t>
              </a:r>
              <a:br>
                <a:rPr lang="en-US" altLang="zh-CN" sz="935" spc="133" dirty="0">
                  <a:solidFill>
                    <a:srgbClr val="0D1512"/>
                  </a:solidFill>
                  <a:latin typeface="Arial Unicode MS" panose="020B0604020202020204" charset="-122"/>
                  <a:ea typeface="Arial Unicode MS" panose="020B0604020202020204" charset="-122"/>
                  <a:cs typeface="Arial Unicode MS" panose="020B0604020202020204" charset="-122"/>
                </a:rPr>
              </a:br>
              <a:endParaRPr lang="en-US" altLang="zh-CN" sz="935" spc="133" dirty="0">
                <a:solidFill>
                  <a:srgbClr val="0D1512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8" name="矩形 14"/>
            <p:cNvSpPr>
              <a:spLocks noChangeArrowheads="1"/>
            </p:cNvSpPr>
            <p:nvPr/>
          </p:nvSpPr>
          <p:spPr bwMode="auto">
            <a:xfrm>
              <a:off x="899590" y="3119948"/>
              <a:ext cx="1244508" cy="280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14400"/>
              <a:r>
                <a:rPr lang="zh-CN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</a:t>
              </a:r>
              <a:r>
                <a:rPr lang="en-US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论坛</a:t>
              </a:r>
              <a:endParaRPr lang="zh-CN" altLang="en-US" sz="1735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5"/>
            <p:cNvSpPr txBox="1">
              <a:spLocks noChangeArrowheads="1"/>
            </p:cNvSpPr>
            <p:nvPr/>
          </p:nvSpPr>
          <p:spPr bwMode="auto">
            <a:xfrm>
              <a:off x="899590" y="3309731"/>
              <a:ext cx="1743798" cy="280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 defTabSz="914400" fontAlgn="auto">
                <a:spcBef>
                  <a:spcPts val="0"/>
                </a:spcBef>
                <a:spcAft>
                  <a:spcPts val="0"/>
                </a:spcAft>
                <a:defRPr sz="1500" b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735" b="0" dirty="0">
                  <a:solidFill>
                    <a:srgbClr val="0D1512"/>
                  </a:solidFill>
                </a:rPr>
                <a:t>www.rapidbbs.cn</a:t>
              </a:r>
              <a:endParaRPr lang="zh-CN" altLang="en-US" sz="1735" b="0" dirty="0">
                <a:solidFill>
                  <a:srgbClr val="0D1512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31" name="文本框 30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13"/>
          <p:cNvSpPr txBox="1"/>
          <p:nvPr/>
        </p:nvSpPr>
        <p:spPr bwMode="auto">
          <a:xfrm>
            <a:off x="3102138" y="3626647"/>
            <a:ext cx="2106593" cy="35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765"/>
            <a:r>
              <a:rPr lang="zh-CN" altLang="en-US" sz="1735" dirty="0">
                <a:solidFill>
                  <a:prstClr val="white"/>
                </a:solidFill>
              </a:rPr>
              <a:t>点击添加标题</a:t>
            </a:r>
            <a:endParaRPr lang="zh-CN" altLang="en-US" sz="1735" dirty="0">
              <a:solidFill>
                <a:prstClr val="white"/>
              </a:solidFill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3060967" y="1708650"/>
            <a:ext cx="2076943" cy="1451923"/>
            <a:chOff x="2001233" y="1094040"/>
            <a:chExt cx="1557910" cy="1088690"/>
          </a:xfrm>
        </p:grpSpPr>
        <p:sp>
          <p:nvSpPr>
            <p:cNvPr id="75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0D1512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246945" y="1094040"/>
              <a:ext cx="11504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65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65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834205" y="2815108"/>
            <a:ext cx="1907713" cy="2138947"/>
            <a:chOff x="3331334" y="1923691"/>
            <a:chExt cx="1430971" cy="1603839"/>
          </a:xfrm>
        </p:grpSpPr>
        <p:sp>
          <p:nvSpPr>
            <p:cNvPr id="78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095591" y="2532205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65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65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464730" y="2844511"/>
            <a:ext cx="1912187" cy="2080143"/>
            <a:chOff x="803900" y="1945738"/>
            <a:chExt cx="1434327" cy="1559746"/>
          </a:xfrm>
        </p:grpSpPr>
        <p:sp>
          <p:nvSpPr>
            <p:cNvPr id="84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803900" y="2494326"/>
              <a:ext cx="666714" cy="453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65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65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041375" y="4608590"/>
            <a:ext cx="2128378" cy="1377941"/>
            <a:chOff x="1986536" y="3268491"/>
            <a:chExt cx="1596491" cy="1033216"/>
          </a:xfrm>
        </p:grpSpPr>
        <p:sp>
          <p:nvSpPr>
            <p:cNvPr id="87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/>
            <a:lstStyle/>
            <a:p>
              <a:pPr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238227" y="4040097"/>
              <a:ext cx="1136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3765">
                <a:lnSpc>
                  <a:spcPts val="2000"/>
                </a:lnSpc>
                <a:spcBef>
                  <a:spcPct val="0"/>
                </a:spcBef>
                <a:defRPr/>
              </a:pPr>
              <a:r>
                <a:rPr lang="zh-CN" altLang="en-US" sz="1465" kern="1100" spc="93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465" kern="1100" spc="9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427748" y="2302199"/>
            <a:ext cx="3010047" cy="1183896"/>
            <a:chOff x="5440389" y="1411124"/>
            <a:chExt cx="2257829" cy="887717"/>
          </a:xfrm>
        </p:grpSpPr>
        <p:sp>
          <p:nvSpPr>
            <p:cNvPr id="90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30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449010" y="1411124"/>
              <a:ext cx="1240744" cy="369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439238" y="3679479"/>
            <a:ext cx="3175443" cy="1452974"/>
            <a:chOff x="5449010" y="2469969"/>
            <a:chExt cx="2381892" cy="1089478"/>
          </a:xfrm>
        </p:grpSpPr>
        <p:sp>
          <p:nvSpPr>
            <p:cNvPr id="93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61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335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33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5449010" y="2469969"/>
              <a:ext cx="1079908" cy="36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8" name="文本框 27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850788" y="1697894"/>
            <a:ext cx="10463438" cy="6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8"/>
          <p:cNvSpPr>
            <a:spLocks noChangeArrowheads="1"/>
          </p:cNvSpPr>
          <p:nvPr/>
        </p:nvSpPr>
        <p:spPr bwMode="auto">
          <a:xfrm>
            <a:off x="825783" y="2281712"/>
            <a:ext cx="917243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28919" y="3428512"/>
            <a:ext cx="9881627" cy="2520254"/>
            <a:chOff x="228108" y="2234588"/>
            <a:chExt cx="8420726" cy="2239963"/>
          </a:xfrm>
        </p:grpSpPr>
        <p:grpSp>
          <p:nvGrpSpPr>
            <p:cNvPr id="20" name="组合 19"/>
            <p:cNvGrpSpPr/>
            <p:nvPr/>
          </p:nvGrpSpPr>
          <p:grpSpPr bwMode="auto">
            <a:xfrm>
              <a:off x="3383115" y="2340158"/>
              <a:ext cx="4910138" cy="1806615"/>
              <a:chOff x="3826818" y="1169595"/>
              <a:chExt cx="4910138" cy="1806373"/>
            </a:xfrm>
          </p:grpSpPr>
          <p:sp>
            <p:nvSpPr>
              <p:cNvPr id="41" name="TextBox 24"/>
              <p:cNvSpPr txBox="1">
                <a:spLocks noChangeArrowheads="1"/>
              </p:cNvSpPr>
              <p:nvPr/>
            </p:nvSpPr>
            <p:spPr bwMode="auto">
              <a:xfrm>
                <a:off x="6240755" y="2358495"/>
                <a:ext cx="1572352" cy="355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 defTabSz="9144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3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25"/>
              <p:cNvSpPr txBox="1">
                <a:spLocks noChangeArrowheads="1"/>
              </p:cNvSpPr>
              <p:nvPr/>
            </p:nvSpPr>
            <p:spPr bwMode="auto">
              <a:xfrm>
                <a:off x="6240755" y="2620379"/>
                <a:ext cx="1572352" cy="355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 defTabSz="9144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3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3" name="组合 42"/>
              <p:cNvGrpSpPr/>
              <p:nvPr/>
            </p:nvGrpSpPr>
            <p:grpSpPr bwMode="auto">
              <a:xfrm>
                <a:off x="3826818" y="1169595"/>
                <a:ext cx="4910138" cy="984250"/>
                <a:chOff x="3517867" y="1560194"/>
                <a:chExt cx="4909516" cy="984232"/>
              </a:xfrm>
              <a:solidFill>
                <a:srgbClr val="C00000"/>
              </a:solidFill>
            </p:grpSpPr>
            <p:sp>
              <p:nvSpPr>
                <p:cNvPr id="44" name="矩形 18"/>
                <p:cNvSpPr/>
                <p:nvPr/>
              </p:nvSpPr>
              <p:spPr bwMode="auto">
                <a:xfrm flipH="1">
                  <a:off x="3517867" y="1560194"/>
                  <a:ext cx="4909516" cy="984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9516" h="984232">
                      <a:moveTo>
                        <a:pt x="4048265" y="0"/>
                      </a:moveTo>
                      <a:lnTo>
                        <a:pt x="0" y="0"/>
                      </a:lnTo>
                      <a:lnTo>
                        <a:pt x="0" y="984232"/>
                      </a:lnTo>
                      <a:lnTo>
                        <a:pt x="4909516" y="984232"/>
                      </a:lnTo>
                      <a:cubicBezTo>
                        <a:pt x="4858501" y="872397"/>
                        <a:pt x="4854566" y="760561"/>
                        <a:pt x="4834537" y="644605"/>
                      </a:cubicBezTo>
                      <a:lnTo>
                        <a:pt x="4779308" y="628650"/>
                      </a:lnTo>
                      <a:lnTo>
                        <a:pt x="4379258" y="161925"/>
                      </a:lnTo>
                      <a:lnTo>
                        <a:pt x="4093508" y="952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5572823" y="1764072"/>
                  <a:ext cx="2749202" cy="596950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 defTabSz="914400">
                    <a:lnSpc>
                      <a:spcPct val="150000"/>
                    </a:lnSpc>
                    <a:defRPr/>
                  </a:pPr>
                  <a:r>
                    <a:rPr lang="zh-CN" altLang="en-US" sz="1200" dirty="0">
                      <a:solidFill>
                        <a:srgbClr val="0D151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200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 bwMode="auto">
            <a:xfrm>
              <a:off x="585940" y="2472185"/>
              <a:ext cx="4787900" cy="1893622"/>
              <a:chOff x="1029643" y="1301048"/>
              <a:chExt cx="4787900" cy="1894516"/>
            </a:xfrm>
          </p:grpSpPr>
          <p:sp>
            <p:nvSpPr>
              <p:cNvPr id="36" name="TextBox 8"/>
              <p:cNvSpPr txBox="1">
                <a:spLocks noChangeArrowheads="1"/>
              </p:cNvSpPr>
              <p:nvPr/>
            </p:nvSpPr>
            <p:spPr bwMode="auto">
              <a:xfrm>
                <a:off x="1880794" y="1301048"/>
                <a:ext cx="1572352" cy="355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 defTabSz="9144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3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Box 9"/>
              <p:cNvSpPr txBox="1">
                <a:spLocks noChangeArrowheads="1"/>
              </p:cNvSpPr>
              <p:nvPr/>
            </p:nvSpPr>
            <p:spPr bwMode="auto">
              <a:xfrm>
                <a:off x="1880794" y="1552202"/>
                <a:ext cx="1572352" cy="355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2857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algn="just" defTabSz="91440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133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点击添加文本内容</a:t>
                </a:r>
                <a:endParaRPr lang="zh-CN" altLang="en-US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 bwMode="auto">
              <a:xfrm>
                <a:off x="1029643" y="2228776"/>
                <a:ext cx="4787900" cy="966788"/>
                <a:chOff x="721146" y="2618738"/>
                <a:chExt cx="4787359" cy="966631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39" name="矩形 20"/>
                <p:cNvSpPr/>
                <p:nvPr/>
              </p:nvSpPr>
              <p:spPr bwMode="auto">
                <a:xfrm flipH="1">
                  <a:off x="721146" y="2618738"/>
                  <a:ext cx="4787359" cy="966631"/>
                </a:xfrm>
                <a:custGeom>
                  <a:avLst/>
                  <a:gdLst>
                    <a:gd name="connsiteX0" fmla="*/ 0 w 4773443"/>
                    <a:gd name="connsiteY0" fmla="*/ 0 h 966631"/>
                    <a:gd name="connsiteX1" fmla="*/ 4773443 w 4773443"/>
                    <a:gd name="connsiteY1" fmla="*/ 0 h 966631"/>
                    <a:gd name="connsiteX2" fmla="*/ 4773443 w 4773443"/>
                    <a:gd name="connsiteY2" fmla="*/ 966631 h 966631"/>
                    <a:gd name="connsiteX3" fmla="*/ 744365 w 4773443"/>
                    <a:gd name="connsiteY3" fmla="*/ 966631 h 966631"/>
                    <a:gd name="connsiteX4" fmla="*/ 123390 w 4773443"/>
                    <a:gd name="connsiteY4" fmla="*/ 600814 h 966631"/>
                    <a:gd name="connsiteX5" fmla="*/ 0 w 4773443"/>
                    <a:gd name="connsiteY5" fmla="*/ 0 h 966631"/>
                    <a:gd name="connsiteX0-1" fmla="*/ 0 w 4773443"/>
                    <a:gd name="connsiteY0-2" fmla="*/ 0 h 966631"/>
                    <a:gd name="connsiteX1-3" fmla="*/ 4773443 w 4773443"/>
                    <a:gd name="connsiteY1-4" fmla="*/ 0 h 966631"/>
                    <a:gd name="connsiteX2-5" fmla="*/ 4773443 w 4773443"/>
                    <a:gd name="connsiteY2-6" fmla="*/ 966631 h 966631"/>
                    <a:gd name="connsiteX3-7" fmla="*/ 744365 w 4773443"/>
                    <a:gd name="connsiteY3-8" fmla="*/ 966631 h 966631"/>
                    <a:gd name="connsiteX4-9" fmla="*/ 300673 w 4773443"/>
                    <a:gd name="connsiteY4-10" fmla="*/ 600814 h 966631"/>
                    <a:gd name="connsiteX5-11" fmla="*/ 0 w 4773443"/>
                    <a:gd name="connsiteY5-12" fmla="*/ 0 h 96663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</a:cxnLst>
                  <a:rect l="l" t="t" r="r" b="b"/>
                  <a:pathLst>
                    <a:path w="4773443" h="966631">
                      <a:moveTo>
                        <a:pt x="0" y="0"/>
                      </a:moveTo>
                      <a:lnTo>
                        <a:pt x="4773443" y="0"/>
                      </a:lnTo>
                      <a:lnTo>
                        <a:pt x="4773443" y="966631"/>
                      </a:lnTo>
                      <a:lnTo>
                        <a:pt x="744365" y="966631"/>
                      </a:lnTo>
                      <a:lnTo>
                        <a:pt x="300673" y="600814"/>
                      </a:lnTo>
                      <a:cubicBezTo>
                        <a:pt x="107143" y="324343"/>
                        <a:pt x="193530" y="276471"/>
                        <a:pt x="0" y="0"/>
                      </a:cubicBezTo>
                      <a:close/>
                    </a:path>
                  </a:pathLst>
                </a:custGeom>
                <a:solidFill>
                  <a:srgbClr val="0D151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1008015" y="2821528"/>
                  <a:ext cx="2503205" cy="574760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just" defTabSz="914400">
                    <a:lnSpc>
                      <a:spcPct val="150000"/>
                    </a:lnSpc>
                    <a:defRPr/>
                  </a:pPr>
                  <a:r>
                    <a: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点击添加文本内容，点击添加文本内容，点击添加文本内容</a:t>
                  </a:r>
                  <a:endPara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 bwMode="auto">
            <a:xfrm>
              <a:off x="3242811" y="2234588"/>
              <a:ext cx="2239963" cy="2239963"/>
              <a:chOff x="3686514" y="1064344"/>
              <a:chExt cx="2239963" cy="2239963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3686514" y="1064344"/>
                <a:ext cx="2239963" cy="2239963"/>
              </a:xfrm>
              <a:prstGeom prst="ellipse">
                <a:avLst/>
              </a:prstGeom>
              <a:solidFill>
                <a:schemeClr val="bg1">
                  <a:alpha val="53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grpSp>
            <p:nvGrpSpPr>
              <p:cNvPr id="30" name="组合 11"/>
              <p:cNvGrpSpPr/>
              <p:nvPr/>
            </p:nvGrpSpPr>
            <p:grpSpPr bwMode="auto">
              <a:xfrm>
                <a:off x="3822056" y="1160389"/>
                <a:ext cx="1995487" cy="2047875"/>
                <a:chOff x="4016545" y="2222070"/>
                <a:chExt cx="2921320" cy="2997962"/>
              </a:xfrm>
            </p:grpSpPr>
            <p:sp>
              <p:nvSpPr>
                <p:cNvPr id="34" name="空心弧 33"/>
                <p:cNvSpPr/>
                <p:nvPr/>
              </p:nvSpPr>
              <p:spPr bwMode="auto">
                <a:xfrm>
                  <a:off x="4023516" y="2222070"/>
                  <a:ext cx="2914349" cy="2916621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5" name="空心弧 34"/>
                <p:cNvSpPr/>
                <p:nvPr/>
              </p:nvSpPr>
              <p:spPr bwMode="auto">
                <a:xfrm flipV="1">
                  <a:off x="4016545" y="2303409"/>
                  <a:ext cx="2914349" cy="2916623"/>
                </a:xfrm>
                <a:prstGeom prst="blockArc">
                  <a:avLst>
                    <a:gd name="adj1" fmla="val 10800000"/>
                    <a:gd name="adj2" fmla="val 21559587"/>
                    <a:gd name="adj3" fmla="val 12064"/>
                  </a:avLst>
                </a:prstGeom>
                <a:solidFill>
                  <a:srgbClr val="0D1512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31" name="组合 14"/>
              <p:cNvGrpSpPr/>
              <p:nvPr/>
            </p:nvGrpSpPr>
            <p:grpSpPr bwMode="auto">
              <a:xfrm>
                <a:off x="4134793" y="1500114"/>
                <a:ext cx="1368425" cy="1368425"/>
                <a:chOff x="3826508" y="1889724"/>
                <a:chExt cx="1367932" cy="1368804"/>
              </a:xfrm>
            </p:grpSpPr>
            <p:sp>
              <p:nvSpPr>
                <p:cNvPr id="32" name="椭圆 31"/>
                <p:cNvSpPr/>
                <p:nvPr/>
              </p:nvSpPr>
              <p:spPr bwMode="auto">
                <a:xfrm>
                  <a:off x="3826508" y="1889724"/>
                  <a:ext cx="1367932" cy="136880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240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33" name="矩形 15"/>
                <p:cNvSpPr>
                  <a:spLocks noChangeArrowheads="1"/>
                </p:cNvSpPr>
                <p:nvPr/>
              </p:nvSpPr>
              <p:spPr bwMode="auto">
                <a:xfrm>
                  <a:off x="4005687" y="2312983"/>
                  <a:ext cx="1006399" cy="5563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defTabSz="914400"/>
                  <a:r>
                    <a:rPr lang="zh-CN" altLang="en-US" sz="1735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点击添加标题</a:t>
                  </a:r>
                  <a:endParaRPr lang="zh-CN" altLang="en-US" sz="1735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 bwMode="auto">
            <a:xfrm>
              <a:off x="7630455" y="2891576"/>
              <a:ext cx="1018379" cy="592766"/>
              <a:chOff x="7765552" y="2239171"/>
              <a:chExt cx="1018160" cy="59296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8047594" y="2294294"/>
                <a:ext cx="482722" cy="48272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矩形 18"/>
              <p:cNvSpPr>
                <a:spLocks noChangeArrowheads="1"/>
              </p:cNvSpPr>
              <p:nvPr/>
            </p:nvSpPr>
            <p:spPr bwMode="auto">
              <a:xfrm rot="566606">
                <a:off x="7765552" y="2239171"/>
                <a:ext cx="1018160" cy="5929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zh-CN" altLang="en-US" sz="37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√</a:t>
                </a:r>
                <a:endParaRPr lang="zh-CN" altLang="en-US" sz="37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 bwMode="auto">
            <a:xfrm>
              <a:off x="228108" y="3023351"/>
              <a:ext cx="1008063" cy="811654"/>
              <a:chOff x="671811" y="2121519"/>
              <a:chExt cx="1008063" cy="811654"/>
            </a:xfrm>
          </p:grpSpPr>
          <p:sp>
            <p:nvSpPr>
              <p:cNvPr id="25" name="椭圆 24"/>
              <p:cNvSpPr/>
              <p:nvPr/>
            </p:nvSpPr>
            <p:spPr bwMode="auto">
              <a:xfrm>
                <a:off x="928205" y="2317401"/>
                <a:ext cx="495276" cy="49580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6" name="矩形 29"/>
              <p:cNvSpPr>
                <a:spLocks noChangeArrowheads="1"/>
              </p:cNvSpPr>
              <p:nvPr/>
            </p:nvSpPr>
            <p:spPr bwMode="auto">
              <a:xfrm>
                <a:off x="671811" y="2121519"/>
                <a:ext cx="1008063" cy="811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4400"/>
                <a:r>
                  <a:rPr lang="en-US" altLang="zh-CN" sz="5335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×</a:t>
                </a:r>
                <a:endParaRPr lang="zh-CN" altLang="en-US" sz="53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47" name="文本框 46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 81"/>
          <p:cNvSpPr/>
          <p:nvPr/>
        </p:nvSpPr>
        <p:spPr>
          <a:xfrm>
            <a:off x="-152379" y="-17176"/>
            <a:ext cx="12342793" cy="6859588"/>
          </a:xfrm>
          <a:custGeom>
            <a:avLst/>
            <a:gdLst>
              <a:gd name="connsiteX0" fmla="*/ 5445576 w 12344400"/>
              <a:gd name="connsiteY0" fmla="*/ 2212601 h 6858000"/>
              <a:gd name="connsiteX1" fmla="*/ 7051225 w 12344400"/>
              <a:gd name="connsiteY1" fmla="*/ 2212601 h 6858000"/>
              <a:gd name="connsiteX2" fmla="*/ 7659425 w 12344400"/>
              <a:gd name="connsiteY2" fmla="*/ 3429001 h 6858000"/>
              <a:gd name="connsiteX3" fmla="*/ 7051225 w 12344400"/>
              <a:gd name="connsiteY3" fmla="*/ 4645400 h 6858000"/>
              <a:gd name="connsiteX4" fmla="*/ 5445576 w 12344400"/>
              <a:gd name="connsiteY4" fmla="*/ 4645400 h 6858000"/>
              <a:gd name="connsiteX5" fmla="*/ 4837376 w 12344400"/>
              <a:gd name="connsiteY5" fmla="*/ 3429001 h 6858000"/>
              <a:gd name="connsiteX6" fmla="*/ 5295028 w 12344400"/>
              <a:gd name="connsiteY6" fmla="*/ 1984496 h 6858000"/>
              <a:gd name="connsiteX7" fmla="*/ 4572776 w 12344400"/>
              <a:gd name="connsiteY7" fmla="*/ 3429000 h 6858000"/>
              <a:gd name="connsiteX8" fmla="*/ 5295028 w 12344400"/>
              <a:gd name="connsiteY8" fmla="*/ 4873504 h 6858000"/>
              <a:gd name="connsiteX9" fmla="*/ 7201774 w 12344400"/>
              <a:gd name="connsiteY9" fmla="*/ 4873504 h 6858000"/>
              <a:gd name="connsiteX10" fmla="*/ 7924026 w 12344400"/>
              <a:gd name="connsiteY10" fmla="*/ 3429000 h 6858000"/>
              <a:gd name="connsiteX11" fmla="*/ 7201774 w 12344400"/>
              <a:gd name="connsiteY11" fmla="*/ 1984496 h 6858000"/>
              <a:gd name="connsiteX12" fmla="*/ 0 w 12344400"/>
              <a:gd name="connsiteY12" fmla="*/ 0 h 6858000"/>
              <a:gd name="connsiteX13" fmla="*/ 12344400 w 12344400"/>
              <a:gd name="connsiteY13" fmla="*/ 0 h 6858000"/>
              <a:gd name="connsiteX14" fmla="*/ 12344400 w 12344400"/>
              <a:gd name="connsiteY14" fmla="*/ 6858000 h 6858000"/>
              <a:gd name="connsiteX15" fmla="*/ 0 w 123444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44400" h="6858000">
                <a:moveTo>
                  <a:pt x="5445576" y="2212601"/>
                </a:moveTo>
                <a:lnTo>
                  <a:pt x="7051225" y="2212601"/>
                </a:lnTo>
                <a:lnTo>
                  <a:pt x="7659425" y="3429001"/>
                </a:lnTo>
                <a:lnTo>
                  <a:pt x="7051225" y="4645400"/>
                </a:lnTo>
                <a:lnTo>
                  <a:pt x="5445576" y="4645400"/>
                </a:lnTo>
                <a:lnTo>
                  <a:pt x="4837376" y="3429001"/>
                </a:lnTo>
                <a:close/>
                <a:moveTo>
                  <a:pt x="5295028" y="1984496"/>
                </a:moveTo>
                <a:lnTo>
                  <a:pt x="4572776" y="3429000"/>
                </a:lnTo>
                <a:lnTo>
                  <a:pt x="5295028" y="4873504"/>
                </a:lnTo>
                <a:lnTo>
                  <a:pt x="7201774" y="4873504"/>
                </a:lnTo>
                <a:lnTo>
                  <a:pt x="7924026" y="3429000"/>
                </a:lnTo>
                <a:lnTo>
                  <a:pt x="7201774" y="1984496"/>
                </a:lnTo>
                <a:close/>
                <a:moveTo>
                  <a:pt x="0" y="0"/>
                </a:moveTo>
                <a:lnTo>
                  <a:pt x="12344400" y="0"/>
                </a:lnTo>
                <a:lnTo>
                  <a:pt x="1234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67494" y="3"/>
            <a:ext cx="0" cy="796889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5107671" y="2599735"/>
            <a:ext cx="2046247" cy="1634715"/>
            <a:chOff x="1349829" y="3443511"/>
            <a:chExt cx="2046513" cy="1634337"/>
          </a:xfrm>
        </p:grpSpPr>
        <p:sp>
          <p:nvSpPr>
            <p:cNvPr id="87" name="文本框 86"/>
            <p:cNvSpPr txBox="1"/>
            <p:nvPr/>
          </p:nvSpPr>
          <p:spPr>
            <a:xfrm>
              <a:off x="2005694" y="3443511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O4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05277" y="1333620"/>
            <a:ext cx="4848834" cy="4850588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4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3449301" y="2867094"/>
            <a:ext cx="3143848" cy="3144985"/>
            <a:chOff x="525600" y="542925"/>
            <a:chExt cx="4464050" cy="4464050"/>
          </a:xfrm>
          <a:effectLst>
            <a:outerShdw blurRad="50800" dist="38100" dir="13500000" algn="br" rotWithShape="0">
              <a:schemeClr val="bg1">
                <a:alpha val="40000"/>
              </a:schemeClr>
            </a:outerShdw>
          </a:effectLst>
        </p:grpSpPr>
        <p:pic>
          <p:nvPicPr>
            <p:cNvPr id="8" name="Picture 6" descr="C:\Users\Administrator\Desktop\touying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9" t="35500" r="16064" b="57500"/>
            <a:stretch>
              <a:fillRect/>
            </a:stretch>
          </p:blipFill>
          <p:spPr bwMode="auto">
            <a:xfrm>
              <a:off x="702925" y="3854263"/>
              <a:ext cx="4070739" cy="1026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 descr="C:\Users\Administrator\Desktop\comput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00" y="542925"/>
              <a:ext cx="4464050" cy="446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C:\Users\Administrator\Desktop\shutterstock_73936774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" r="902" b="9474"/>
            <a:stretch>
              <a:fillRect/>
            </a:stretch>
          </p:blipFill>
          <p:spPr bwMode="auto">
            <a:xfrm>
              <a:off x="951255" y="1373505"/>
              <a:ext cx="3594569" cy="2240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7298404" y="1878599"/>
            <a:ext cx="3858682" cy="2223073"/>
            <a:chOff x="5208584" y="1336349"/>
            <a:chExt cx="2894388" cy="1666918"/>
          </a:xfrm>
        </p:grpSpPr>
        <p:grpSp>
          <p:nvGrpSpPr>
            <p:cNvPr id="15" name="组合 14"/>
            <p:cNvGrpSpPr/>
            <p:nvPr/>
          </p:nvGrpSpPr>
          <p:grpSpPr>
            <a:xfrm>
              <a:off x="5208584" y="1336349"/>
              <a:ext cx="2894388" cy="822616"/>
              <a:chOff x="5440389" y="1411124"/>
              <a:chExt cx="2894388" cy="822616"/>
            </a:xfrm>
          </p:grpSpPr>
          <p:sp>
            <p:nvSpPr>
              <p:cNvPr id="19" name="矩形 91"/>
              <p:cNvSpPr>
                <a:spLocks noChangeArrowheads="1"/>
              </p:cNvSpPr>
              <p:nvPr/>
            </p:nvSpPr>
            <p:spPr bwMode="auto">
              <a:xfrm>
                <a:off x="5440389" y="1730045"/>
                <a:ext cx="2894388" cy="503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 坚持精益求精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449010" y="1411124"/>
                <a:ext cx="124074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217204" y="2257319"/>
              <a:ext cx="2885767" cy="745948"/>
              <a:chOff x="5449009" y="2536644"/>
              <a:chExt cx="2885767" cy="745948"/>
            </a:xfrm>
          </p:grpSpPr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5449009" y="2797844"/>
                <a:ext cx="2885767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49010" y="2536644"/>
                <a:ext cx="1079908" cy="3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2"/>
          <a:stretch>
            <a:fillRect/>
          </a:stretch>
        </p:blipFill>
        <p:spPr>
          <a:xfrm>
            <a:off x="7390440" y="4334452"/>
            <a:ext cx="1226795" cy="132788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1171"/>
          <a:stretch>
            <a:fillRect/>
          </a:stretch>
        </p:blipFill>
        <p:spPr>
          <a:xfrm>
            <a:off x="9964647" y="4334451"/>
            <a:ext cx="1204391" cy="132788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9"/>
          <a:stretch>
            <a:fillRect/>
          </a:stretch>
        </p:blipFill>
        <p:spPr>
          <a:xfrm>
            <a:off x="8700611" y="4334452"/>
            <a:ext cx="1171869" cy="1327884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8" name="文本框 27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7" y="2"/>
            <a:ext cx="10512644" cy="648514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774595" y="1302601"/>
            <a:ext cx="4646927" cy="865219"/>
            <a:chOff x="1774825" y="1302298"/>
            <a:chExt cx="4647532" cy="86501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4825" y="1445236"/>
              <a:ext cx="530884" cy="530884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2563173" y="1302298"/>
              <a:ext cx="3859184" cy="865019"/>
              <a:chOff x="5204273" y="1795011"/>
              <a:chExt cx="2894388" cy="648764"/>
            </a:xfrm>
          </p:grpSpPr>
          <p:sp>
            <p:nvSpPr>
              <p:cNvPr id="13" name="矩形 91"/>
              <p:cNvSpPr>
                <a:spLocks noChangeArrowheads="1"/>
              </p:cNvSpPr>
              <p:nvPr/>
            </p:nvSpPr>
            <p:spPr bwMode="auto">
              <a:xfrm>
                <a:off x="5204273" y="1795011"/>
                <a:ext cx="2894388" cy="276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矩形 91"/>
              <p:cNvSpPr>
                <a:spLocks noChangeArrowheads="1"/>
              </p:cNvSpPr>
              <p:nvPr/>
            </p:nvSpPr>
            <p:spPr bwMode="auto">
              <a:xfrm>
                <a:off x="5207179" y="1959027"/>
                <a:ext cx="2885767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774694" y="2374068"/>
            <a:ext cx="4639208" cy="865219"/>
            <a:chOff x="1774925" y="2373517"/>
            <a:chExt cx="4639812" cy="86501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4925" y="2508835"/>
              <a:ext cx="531545" cy="531545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2555553" y="2373517"/>
              <a:ext cx="3859184" cy="865019"/>
              <a:chOff x="5204273" y="1795011"/>
              <a:chExt cx="2894388" cy="648764"/>
            </a:xfrm>
          </p:grpSpPr>
          <p:sp>
            <p:nvSpPr>
              <p:cNvPr id="16" name="矩形 91"/>
              <p:cNvSpPr>
                <a:spLocks noChangeArrowheads="1"/>
              </p:cNvSpPr>
              <p:nvPr/>
            </p:nvSpPr>
            <p:spPr bwMode="auto">
              <a:xfrm>
                <a:off x="5204273" y="1795011"/>
                <a:ext cx="2894388" cy="276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 defTabSz="914400">
                  <a:lnSpc>
                    <a:spcPct val="150000"/>
                  </a:lnSpc>
                </a:pP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</a:t>
                </a:r>
                <a:endPara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91"/>
              <p:cNvSpPr>
                <a:spLocks noChangeArrowheads="1"/>
              </p:cNvSpPr>
              <p:nvPr/>
            </p:nvSpPr>
            <p:spPr bwMode="auto">
              <a:xfrm>
                <a:off x="5207179" y="1959027"/>
                <a:ext cx="2885767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914400"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5years of making professional PPT, 500 case studies for the classical PPT. </a:t>
                </a:r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983768" y="3858698"/>
            <a:ext cx="6516155" cy="45730"/>
          </a:xfrm>
          <a:prstGeom prst="rect">
            <a:avLst/>
          </a:prstGeom>
          <a:solidFill>
            <a:srgbClr val="0D1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17108" y="2107265"/>
            <a:ext cx="6292689" cy="1424536"/>
            <a:chOff x="3709760" y="1265307"/>
            <a:chExt cx="4720131" cy="1068154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709760" y="1640964"/>
              <a:ext cx="4720131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50000"/>
                </a:lnSpc>
              </a:pP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709760" y="1265307"/>
              <a:ext cx="1240744" cy="36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17107" y="4047697"/>
            <a:ext cx="6815134" cy="1742343"/>
            <a:chOff x="3709760" y="2720295"/>
            <a:chExt cx="5112016" cy="1306455"/>
          </a:xfrm>
        </p:grpSpPr>
        <p:sp>
          <p:nvSpPr>
            <p:cNvPr id="16" name="文本框 15"/>
            <p:cNvSpPr txBox="1"/>
            <p:nvPr/>
          </p:nvSpPr>
          <p:spPr>
            <a:xfrm>
              <a:off x="3709760" y="2720295"/>
              <a:ext cx="1079908" cy="34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3709760" y="3126503"/>
              <a:ext cx="5112016" cy="900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6" y="1874948"/>
            <a:ext cx="3502068" cy="3787389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6" name="文本框 25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1642795" y="1468586"/>
            <a:ext cx="8985017" cy="4749402"/>
            <a:chOff x="964" y="531"/>
            <a:chExt cx="4506" cy="2381"/>
          </a:xfrm>
          <a:solidFill>
            <a:srgbClr val="0D1512">
              <a:alpha val="85000"/>
            </a:srgbClr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3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4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5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6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7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8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9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922373" y="2331869"/>
            <a:ext cx="2765908" cy="722006"/>
            <a:chOff x="637379" y="1672020"/>
            <a:chExt cx="2074701" cy="541379"/>
          </a:xfrm>
        </p:grpSpPr>
        <p:grpSp>
          <p:nvGrpSpPr>
            <p:cNvPr id="171" name="组合 170"/>
            <p:cNvGrpSpPr/>
            <p:nvPr/>
          </p:nvGrpSpPr>
          <p:grpSpPr>
            <a:xfrm>
              <a:off x="637379" y="1672020"/>
              <a:ext cx="1855444" cy="541379"/>
              <a:chOff x="519441" y="1723041"/>
              <a:chExt cx="1855444" cy="541379"/>
            </a:xfrm>
          </p:grpSpPr>
          <p:sp>
            <p:nvSpPr>
              <p:cNvPr id="173" name="五边形 172"/>
              <p:cNvSpPr/>
              <p:nvPr/>
            </p:nvSpPr>
            <p:spPr>
              <a:xfrm>
                <a:off x="519441" y="1723041"/>
                <a:ext cx="1855444" cy="541379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文本框 173"/>
              <p:cNvSpPr txBox="1"/>
              <p:nvPr/>
            </p:nvSpPr>
            <p:spPr>
              <a:xfrm>
                <a:off x="821529" y="1769310"/>
                <a:ext cx="10317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200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>
                <a:off x="829867" y="1946554"/>
                <a:ext cx="948376" cy="276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200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200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2" name="Freeform 5"/>
            <p:cNvSpPr>
              <a:spLocks noEditPoints="1"/>
            </p:cNvSpPr>
            <p:nvPr/>
          </p:nvSpPr>
          <p:spPr bwMode="auto">
            <a:xfrm>
              <a:off x="2524099" y="1735946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1082515" y="4485540"/>
            <a:ext cx="2742726" cy="764143"/>
            <a:chOff x="654768" y="1732465"/>
            <a:chExt cx="2057312" cy="572974"/>
          </a:xfrm>
        </p:grpSpPr>
        <p:grpSp>
          <p:nvGrpSpPr>
            <p:cNvPr id="177" name="组合 176"/>
            <p:cNvGrpSpPr/>
            <p:nvPr/>
          </p:nvGrpSpPr>
          <p:grpSpPr>
            <a:xfrm>
              <a:off x="654768" y="1732465"/>
              <a:ext cx="1855444" cy="572974"/>
              <a:chOff x="536830" y="1783486"/>
              <a:chExt cx="1855444" cy="572974"/>
            </a:xfrm>
          </p:grpSpPr>
          <p:sp>
            <p:nvSpPr>
              <p:cNvPr id="179" name="五边形 178"/>
              <p:cNvSpPr/>
              <p:nvPr/>
            </p:nvSpPr>
            <p:spPr>
              <a:xfrm>
                <a:off x="536830" y="1783486"/>
                <a:ext cx="1855444" cy="572974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>
                <a:off x="840579" y="1872146"/>
                <a:ext cx="1031759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文本框 180"/>
              <p:cNvSpPr txBox="1"/>
              <p:nvPr/>
            </p:nvSpPr>
            <p:spPr>
              <a:xfrm>
                <a:off x="848917" y="2049390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8" name="Freeform 5"/>
            <p:cNvSpPr>
              <a:spLocks noEditPoints="1"/>
            </p:cNvSpPr>
            <p:nvPr/>
          </p:nvSpPr>
          <p:spPr bwMode="auto">
            <a:xfrm>
              <a:off x="2524099" y="1816866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3900144" y="3490677"/>
            <a:ext cx="2778167" cy="768954"/>
            <a:chOff x="2779303" y="2350114"/>
            <a:chExt cx="2083897" cy="576582"/>
          </a:xfrm>
        </p:grpSpPr>
        <p:grpSp>
          <p:nvGrpSpPr>
            <p:cNvPr id="183" name="组合 182"/>
            <p:cNvGrpSpPr/>
            <p:nvPr/>
          </p:nvGrpSpPr>
          <p:grpSpPr>
            <a:xfrm>
              <a:off x="2779303" y="2350114"/>
              <a:ext cx="1855444" cy="576582"/>
              <a:chOff x="536830" y="1779876"/>
              <a:chExt cx="1855444" cy="576582"/>
            </a:xfrm>
          </p:grpSpPr>
          <p:sp>
            <p:nvSpPr>
              <p:cNvPr id="185" name="五边形 184"/>
              <p:cNvSpPr/>
              <p:nvPr/>
            </p:nvSpPr>
            <p:spPr>
              <a:xfrm>
                <a:off x="536830" y="1779876"/>
                <a:ext cx="1855444" cy="576582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srgbClr val="0D1512"/>
                  </a:solidFill>
                </a:endParaRPr>
              </a:p>
            </p:txBody>
          </p:sp>
          <p:sp>
            <p:nvSpPr>
              <p:cNvPr id="186" name="文本框 185"/>
              <p:cNvSpPr txBox="1"/>
              <p:nvPr/>
            </p:nvSpPr>
            <p:spPr>
              <a:xfrm>
                <a:off x="821529" y="1824521"/>
                <a:ext cx="1031759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文本框 186"/>
              <p:cNvSpPr txBox="1"/>
              <p:nvPr/>
            </p:nvSpPr>
            <p:spPr>
              <a:xfrm>
                <a:off x="829867" y="2001765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4" name="Freeform 5"/>
            <p:cNvSpPr>
              <a:spLocks noEditPoints="1"/>
            </p:cNvSpPr>
            <p:nvPr/>
          </p:nvSpPr>
          <p:spPr bwMode="auto">
            <a:xfrm>
              <a:off x="4675219" y="2430035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5354034" y="1945843"/>
            <a:ext cx="2802811" cy="680662"/>
            <a:chOff x="3954427" y="1478294"/>
            <a:chExt cx="2102382" cy="510378"/>
          </a:xfrm>
        </p:grpSpPr>
        <p:grpSp>
          <p:nvGrpSpPr>
            <p:cNvPr id="189" name="组合 188"/>
            <p:cNvGrpSpPr/>
            <p:nvPr/>
          </p:nvGrpSpPr>
          <p:grpSpPr>
            <a:xfrm>
              <a:off x="3954427" y="1478294"/>
              <a:ext cx="1855444" cy="510378"/>
              <a:chOff x="536830" y="1846080"/>
              <a:chExt cx="1855444" cy="510378"/>
            </a:xfrm>
          </p:grpSpPr>
          <p:sp>
            <p:nvSpPr>
              <p:cNvPr id="191" name="五边形 190"/>
              <p:cNvSpPr/>
              <p:nvPr/>
            </p:nvSpPr>
            <p:spPr>
              <a:xfrm>
                <a:off x="536830" y="1846080"/>
                <a:ext cx="1855444" cy="510378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821529" y="1862621"/>
                <a:ext cx="1031759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文本框 192"/>
              <p:cNvSpPr txBox="1"/>
              <p:nvPr/>
            </p:nvSpPr>
            <p:spPr>
              <a:xfrm>
                <a:off x="829867" y="2039865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0" name="Freeform 5"/>
            <p:cNvSpPr>
              <a:spLocks noEditPoints="1"/>
            </p:cNvSpPr>
            <p:nvPr/>
          </p:nvSpPr>
          <p:spPr bwMode="auto">
            <a:xfrm>
              <a:off x="5868828" y="1484283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8363270" y="2896794"/>
            <a:ext cx="2787176" cy="754503"/>
            <a:chOff x="6159595" y="2048764"/>
            <a:chExt cx="2090654" cy="565746"/>
          </a:xfrm>
        </p:grpSpPr>
        <p:grpSp>
          <p:nvGrpSpPr>
            <p:cNvPr id="195" name="组合 194"/>
            <p:cNvGrpSpPr/>
            <p:nvPr/>
          </p:nvGrpSpPr>
          <p:grpSpPr>
            <a:xfrm flipH="1">
              <a:off x="6394805" y="2048764"/>
              <a:ext cx="1855444" cy="565746"/>
              <a:chOff x="536774" y="1644022"/>
              <a:chExt cx="1855444" cy="565746"/>
            </a:xfrm>
          </p:grpSpPr>
          <p:sp>
            <p:nvSpPr>
              <p:cNvPr id="197" name="五边形 196"/>
              <p:cNvSpPr/>
              <p:nvPr/>
            </p:nvSpPr>
            <p:spPr>
              <a:xfrm>
                <a:off x="536774" y="1644022"/>
                <a:ext cx="1855444" cy="565746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98" name="文本框 197"/>
              <p:cNvSpPr txBox="1"/>
              <p:nvPr/>
            </p:nvSpPr>
            <p:spPr>
              <a:xfrm>
                <a:off x="834694" y="1686394"/>
                <a:ext cx="1031759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文本框 198"/>
              <p:cNvSpPr txBox="1"/>
              <p:nvPr/>
            </p:nvSpPr>
            <p:spPr>
              <a:xfrm>
                <a:off x="817914" y="1861985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6" name="Freeform 5"/>
            <p:cNvSpPr>
              <a:spLocks noEditPoints="1"/>
            </p:cNvSpPr>
            <p:nvPr/>
          </p:nvSpPr>
          <p:spPr bwMode="auto">
            <a:xfrm flipH="1">
              <a:off x="6159595" y="2145729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6047137" y="4489097"/>
            <a:ext cx="2812983" cy="768954"/>
            <a:chOff x="4845787" y="3070699"/>
            <a:chExt cx="2110012" cy="576582"/>
          </a:xfrm>
        </p:grpSpPr>
        <p:sp>
          <p:nvSpPr>
            <p:cNvPr id="201" name="Freeform 5"/>
            <p:cNvSpPr>
              <a:spLocks noEditPoints="1"/>
            </p:cNvSpPr>
            <p:nvPr/>
          </p:nvSpPr>
          <p:spPr bwMode="auto">
            <a:xfrm>
              <a:off x="4845787" y="3156089"/>
              <a:ext cx="187981" cy="302055"/>
            </a:xfrm>
            <a:custGeom>
              <a:avLst/>
              <a:gdLst>
                <a:gd name="T0" fmla="*/ 96 w 96"/>
                <a:gd name="T1" fmla="*/ 48 h 156"/>
                <a:gd name="T2" fmla="*/ 48 w 96"/>
                <a:gd name="T3" fmla="*/ 0 h 156"/>
                <a:gd name="T4" fmla="*/ 0 w 96"/>
                <a:gd name="T5" fmla="*/ 48 h 156"/>
                <a:gd name="T6" fmla="*/ 6 w 96"/>
                <a:gd name="T7" fmla="*/ 72 h 156"/>
                <a:gd name="T8" fmla="*/ 6 w 96"/>
                <a:gd name="T9" fmla="*/ 72 h 156"/>
                <a:gd name="T10" fmla="*/ 48 w 96"/>
                <a:gd name="T11" fmla="*/ 156 h 156"/>
                <a:gd name="T12" fmla="*/ 90 w 96"/>
                <a:gd name="T13" fmla="*/ 72 h 156"/>
                <a:gd name="T14" fmla="*/ 90 w 96"/>
                <a:gd name="T15" fmla="*/ 72 h 156"/>
                <a:gd name="T16" fmla="*/ 96 w 96"/>
                <a:gd name="T17" fmla="*/ 48 h 156"/>
                <a:gd name="T18" fmla="*/ 48 w 96"/>
                <a:gd name="T19" fmla="*/ 72 h 156"/>
                <a:gd name="T20" fmla="*/ 24 w 96"/>
                <a:gd name="T21" fmla="*/ 48 h 156"/>
                <a:gd name="T22" fmla="*/ 48 w 96"/>
                <a:gd name="T23" fmla="*/ 24 h 156"/>
                <a:gd name="T24" fmla="*/ 72 w 96"/>
                <a:gd name="T25" fmla="*/ 48 h 156"/>
                <a:gd name="T26" fmla="*/ 48 w 96"/>
                <a:gd name="T27" fmla="*/ 7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56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57"/>
                    <a:pt x="2" y="65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4" y="65"/>
                    <a:pt x="96" y="57"/>
                    <a:pt x="96" y="48"/>
                  </a:cubicBezTo>
                  <a:moveTo>
                    <a:pt x="48" y="72"/>
                  </a:moveTo>
                  <a:cubicBezTo>
                    <a:pt x="35" y="72"/>
                    <a:pt x="24" y="61"/>
                    <a:pt x="24" y="48"/>
                  </a:cubicBezTo>
                  <a:cubicBezTo>
                    <a:pt x="24" y="35"/>
                    <a:pt x="35" y="24"/>
                    <a:pt x="48" y="24"/>
                  </a:cubicBezTo>
                  <a:cubicBezTo>
                    <a:pt x="61" y="24"/>
                    <a:pt x="72" y="35"/>
                    <a:pt x="72" y="48"/>
                  </a:cubicBezTo>
                  <a:cubicBezTo>
                    <a:pt x="72" y="61"/>
                    <a:pt x="61" y="72"/>
                    <a:pt x="48" y="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202" name="组合 201"/>
            <p:cNvGrpSpPr/>
            <p:nvPr/>
          </p:nvGrpSpPr>
          <p:grpSpPr>
            <a:xfrm flipH="1">
              <a:off x="5100355" y="3070699"/>
              <a:ext cx="1855444" cy="576582"/>
              <a:chOff x="534849" y="1723046"/>
              <a:chExt cx="1855444" cy="576582"/>
            </a:xfrm>
          </p:grpSpPr>
          <p:sp>
            <p:nvSpPr>
              <p:cNvPr id="203" name="五边形 202"/>
              <p:cNvSpPr/>
              <p:nvPr/>
            </p:nvSpPr>
            <p:spPr>
              <a:xfrm>
                <a:off x="534849" y="1723046"/>
                <a:ext cx="1855444" cy="576582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843474" y="1768761"/>
                <a:ext cx="1031759" cy="300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zh-CN" altLang="en-US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文本框 204"/>
              <p:cNvSpPr txBox="1"/>
              <p:nvPr/>
            </p:nvSpPr>
            <p:spPr>
              <a:xfrm>
                <a:off x="873757" y="1946004"/>
                <a:ext cx="948376" cy="2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 defTabSz="914400">
                  <a:lnSpc>
                    <a:spcPct val="150000"/>
                  </a:lnSpc>
                </a:pPr>
                <a:r>
                  <a:rPr lang="en-US" altLang="zh-CN" sz="1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6" name="组合 205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07" name="文本框 206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41799" y="2099948"/>
            <a:ext cx="2176699" cy="1748462"/>
            <a:chOff x="1542000" y="2026890"/>
            <a:chExt cx="2176982" cy="1748057"/>
          </a:xfrm>
        </p:grpSpPr>
        <p:sp>
          <p:nvSpPr>
            <p:cNvPr id="3" name="椭圆 2"/>
            <p:cNvSpPr/>
            <p:nvPr/>
          </p:nvSpPr>
          <p:spPr>
            <a:xfrm>
              <a:off x="1608489" y="2091024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4" name="TextBox 338"/>
            <p:cNvSpPr txBox="1">
              <a:spLocks noChangeArrowheads="1"/>
            </p:cNvSpPr>
            <p:nvPr/>
          </p:nvSpPr>
          <p:spPr bwMode="auto">
            <a:xfrm>
              <a:off x="2010374" y="2699962"/>
              <a:ext cx="17086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82%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空心弧 4"/>
            <p:cNvSpPr/>
            <p:nvPr/>
          </p:nvSpPr>
          <p:spPr>
            <a:xfrm rot="19800000">
              <a:off x="1542000" y="2026890"/>
              <a:ext cx="1748057" cy="1748057"/>
            </a:xfrm>
            <a:prstGeom prst="blockArc">
              <a:avLst>
                <a:gd name="adj1" fmla="val 18153874"/>
                <a:gd name="adj2" fmla="val 14191435"/>
                <a:gd name="adj3" fmla="val 5402"/>
              </a:avLst>
            </a:prstGeom>
            <a:solidFill>
              <a:srgbClr val="0D151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04818" y="2064978"/>
            <a:ext cx="1766156" cy="1748462"/>
            <a:chOff x="4105352" y="1991930"/>
            <a:chExt cx="1766386" cy="1748057"/>
          </a:xfrm>
        </p:grpSpPr>
        <p:sp>
          <p:nvSpPr>
            <p:cNvPr id="7" name="TextBox 340"/>
            <p:cNvSpPr txBox="1">
              <a:spLocks noChangeArrowheads="1"/>
            </p:cNvSpPr>
            <p:nvPr/>
          </p:nvSpPr>
          <p:spPr bwMode="auto">
            <a:xfrm>
              <a:off x="4587782" y="2649161"/>
              <a:ext cx="12839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43%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164539" y="2039589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9" name="空心弧 8"/>
            <p:cNvSpPr/>
            <p:nvPr/>
          </p:nvSpPr>
          <p:spPr>
            <a:xfrm rot="19800000">
              <a:off x="4105352" y="1991930"/>
              <a:ext cx="1748057" cy="1748057"/>
            </a:xfrm>
            <a:prstGeom prst="blockArc">
              <a:avLst>
                <a:gd name="adj1" fmla="val 18153874"/>
                <a:gd name="adj2" fmla="val 6208019"/>
                <a:gd name="adj3" fmla="val 5471"/>
              </a:avLst>
            </a:prstGeom>
            <a:solidFill>
              <a:srgbClr val="0D151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33820" y="2098673"/>
            <a:ext cx="1787951" cy="1748462"/>
            <a:chOff x="6534669" y="2025617"/>
            <a:chExt cx="1788184" cy="1748057"/>
          </a:xfrm>
        </p:grpSpPr>
        <p:sp>
          <p:nvSpPr>
            <p:cNvPr id="11" name="椭圆 10"/>
            <p:cNvSpPr/>
            <p:nvPr/>
          </p:nvSpPr>
          <p:spPr>
            <a:xfrm>
              <a:off x="6653000" y="2086783"/>
              <a:ext cx="1579784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2" name="TextBox 341"/>
            <p:cNvSpPr txBox="1">
              <a:spLocks noChangeArrowheads="1"/>
            </p:cNvSpPr>
            <p:nvPr/>
          </p:nvSpPr>
          <p:spPr bwMode="auto">
            <a:xfrm>
              <a:off x="7039532" y="2649161"/>
              <a:ext cx="128332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空心弧 12"/>
            <p:cNvSpPr/>
            <p:nvPr/>
          </p:nvSpPr>
          <p:spPr>
            <a:xfrm rot="19800000">
              <a:off x="6534669" y="2025617"/>
              <a:ext cx="1748057" cy="1748057"/>
            </a:xfrm>
            <a:prstGeom prst="blockArc">
              <a:avLst>
                <a:gd name="adj1" fmla="val 18153874"/>
                <a:gd name="adj2" fmla="val 2391340"/>
                <a:gd name="adj3" fmla="val 5676"/>
              </a:avLst>
            </a:prstGeom>
            <a:solidFill>
              <a:srgbClr val="0D151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946949" y="2105025"/>
            <a:ext cx="1762142" cy="1748462"/>
            <a:chOff x="8948112" y="2031966"/>
            <a:chExt cx="1762371" cy="1748057"/>
          </a:xfrm>
        </p:grpSpPr>
        <p:sp>
          <p:nvSpPr>
            <p:cNvPr id="15" name="椭圆 14"/>
            <p:cNvSpPr/>
            <p:nvPr/>
          </p:nvSpPr>
          <p:spPr>
            <a:xfrm>
              <a:off x="9067196" y="2095723"/>
              <a:ext cx="1579787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" name="TextBox 342"/>
            <p:cNvSpPr txBox="1">
              <a:spLocks noChangeArrowheads="1"/>
            </p:cNvSpPr>
            <p:nvPr/>
          </p:nvSpPr>
          <p:spPr bwMode="auto">
            <a:xfrm>
              <a:off x="9426240" y="2649161"/>
              <a:ext cx="128424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800" b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en-US" altLang="zh-CN" sz="2800" b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 rot="19800000">
              <a:off x="8948112" y="2031966"/>
              <a:ext cx="1748057" cy="1748057"/>
            </a:xfrm>
            <a:prstGeom prst="blockArc">
              <a:avLst>
                <a:gd name="adj1" fmla="val 18153874"/>
                <a:gd name="adj2" fmla="val 21071673"/>
                <a:gd name="adj3" fmla="val 5367"/>
              </a:avLst>
            </a:prstGeom>
            <a:solidFill>
              <a:srgbClr val="0D151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827433" y="4246182"/>
            <a:ext cx="10463438" cy="6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802428" y="4830000"/>
            <a:ext cx="917243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1" name="文本框 20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86"/>
          <p:cNvGrpSpPr/>
          <p:nvPr/>
        </p:nvGrpSpPr>
        <p:grpSpPr bwMode="auto">
          <a:xfrm>
            <a:off x="1314368" y="4592887"/>
            <a:ext cx="4945919" cy="1060378"/>
            <a:chOff x="542174" y="3712803"/>
            <a:chExt cx="3550351" cy="794408"/>
          </a:xfrm>
        </p:grpSpPr>
        <p:sp>
          <p:nvSpPr>
            <p:cNvPr id="26" name="TextBox 87"/>
            <p:cNvSpPr txBox="1">
              <a:spLocks noChangeArrowheads="1"/>
            </p:cNvSpPr>
            <p:nvPr/>
          </p:nvSpPr>
          <p:spPr bwMode="auto">
            <a:xfrm>
              <a:off x="551700" y="3712803"/>
              <a:ext cx="1328564" cy="253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47"/>
            <p:cNvSpPr txBox="1">
              <a:spLocks noChangeArrowheads="1"/>
            </p:cNvSpPr>
            <p:nvPr/>
          </p:nvSpPr>
          <p:spPr bwMode="auto">
            <a:xfrm>
              <a:off x="542174" y="3953694"/>
              <a:ext cx="3550351" cy="55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7651" r="-1" b="16726"/>
          <a:stretch>
            <a:fillRect/>
          </a:stretch>
        </p:blipFill>
        <p:spPr bwMode="auto">
          <a:xfrm>
            <a:off x="1392460" y="1971000"/>
            <a:ext cx="4699032" cy="2405145"/>
          </a:xfrm>
          <a:prstGeom prst="rect">
            <a:avLst/>
          </a:prstGeom>
          <a:noFill/>
          <a:ln w="38100">
            <a:noFill/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6742821" y="4754012"/>
            <a:ext cx="4132678" cy="836568"/>
            <a:chOff x="6743699" y="4752912"/>
            <a:chExt cx="4133216" cy="836374"/>
          </a:xfrm>
        </p:grpSpPr>
        <p:grpSp>
          <p:nvGrpSpPr>
            <p:cNvPr id="41" name="组合 40"/>
            <p:cNvGrpSpPr/>
            <p:nvPr/>
          </p:nvGrpSpPr>
          <p:grpSpPr>
            <a:xfrm>
              <a:off x="7724036" y="4752912"/>
              <a:ext cx="3152879" cy="836374"/>
              <a:chOff x="8296542" y="1598024"/>
              <a:chExt cx="3152879" cy="836374"/>
            </a:xfrm>
          </p:grpSpPr>
          <p:sp>
            <p:nvSpPr>
              <p:cNvPr id="42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742396" y="4776161"/>
              <a:ext cx="633218" cy="63061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742933" y="1971000"/>
            <a:ext cx="4168121" cy="836568"/>
            <a:chOff x="6743811" y="1970544"/>
            <a:chExt cx="4168664" cy="836374"/>
          </a:xfrm>
        </p:grpSpPr>
        <p:grpSp>
          <p:nvGrpSpPr>
            <p:cNvPr id="30" name="组合 29"/>
            <p:cNvGrpSpPr/>
            <p:nvPr/>
          </p:nvGrpSpPr>
          <p:grpSpPr>
            <a:xfrm>
              <a:off x="7759596" y="1970544"/>
              <a:ext cx="3152879" cy="836374"/>
              <a:chOff x="8296542" y="1598024"/>
              <a:chExt cx="3152879" cy="836374"/>
            </a:xfrm>
          </p:grpSpPr>
          <p:sp>
            <p:nvSpPr>
              <p:cNvPr id="32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95" name="图片 9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3811" y="1995683"/>
              <a:ext cx="648301" cy="648301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742824" y="3286289"/>
            <a:ext cx="4150455" cy="836568"/>
            <a:chOff x="6743700" y="3285528"/>
            <a:chExt cx="4150995" cy="836374"/>
          </a:xfrm>
        </p:grpSpPr>
        <p:grpSp>
          <p:nvGrpSpPr>
            <p:cNvPr id="36" name="组合 35"/>
            <p:cNvGrpSpPr/>
            <p:nvPr/>
          </p:nvGrpSpPr>
          <p:grpSpPr>
            <a:xfrm>
              <a:off x="7741816" y="3285528"/>
              <a:ext cx="3152879" cy="836374"/>
              <a:chOff x="8296542" y="1598024"/>
              <a:chExt cx="3152879" cy="836374"/>
            </a:xfrm>
          </p:grpSpPr>
          <p:sp>
            <p:nvSpPr>
              <p:cNvPr id="37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11178"/>
                <a:ext cx="31528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700" y="3298529"/>
              <a:ext cx="666192" cy="666192"/>
            </a:xfrm>
            <a:prstGeom prst="rect">
              <a:avLst/>
            </a:prstGeom>
          </p:spPr>
        </p:pic>
      </p:grpSp>
      <p:grpSp>
        <p:nvGrpSpPr>
          <p:cNvPr id="97" name="组合 96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98" name="文本框 97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 81"/>
          <p:cNvSpPr/>
          <p:nvPr/>
        </p:nvSpPr>
        <p:spPr>
          <a:xfrm>
            <a:off x="-152379" y="-12703"/>
            <a:ext cx="12342793" cy="6859588"/>
          </a:xfrm>
          <a:custGeom>
            <a:avLst/>
            <a:gdLst>
              <a:gd name="connsiteX0" fmla="*/ 5445576 w 12344400"/>
              <a:gd name="connsiteY0" fmla="*/ 2212601 h 6858000"/>
              <a:gd name="connsiteX1" fmla="*/ 7051225 w 12344400"/>
              <a:gd name="connsiteY1" fmla="*/ 2212601 h 6858000"/>
              <a:gd name="connsiteX2" fmla="*/ 7659425 w 12344400"/>
              <a:gd name="connsiteY2" fmla="*/ 3429001 h 6858000"/>
              <a:gd name="connsiteX3" fmla="*/ 7051225 w 12344400"/>
              <a:gd name="connsiteY3" fmla="*/ 4645400 h 6858000"/>
              <a:gd name="connsiteX4" fmla="*/ 5445576 w 12344400"/>
              <a:gd name="connsiteY4" fmla="*/ 4645400 h 6858000"/>
              <a:gd name="connsiteX5" fmla="*/ 4837376 w 12344400"/>
              <a:gd name="connsiteY5" fmla="*/ 3429001 h 6858000"/>
              <a:gd name="connsiteX6" fmla="*/ 5295028 w 12344400"/>
              <a:gd name="connsiteY6" fmla="*/ 1984496 h 6858000"/>
              <a:gd name="connsiteX7" fmla="*/ 4572776 w 12344400"/>
              <a:gd name="connsiteY7" fmla="*/ 3429000 h 6858000"/>
              <a:gd name="connsiteX8" fmla="*/ 5295028 w 12344400"/>
              <a:gd name="connsiteY8" fmla="*/ 4873504 h 6858000"/>
              <a:gd name="connsiteX9" fmla="*/ 7201774 w 12344400"/>
              <a:gd name="connsiteY9" fmla="*/ 4873504 h 6858000"/>
              <a:gd name="connsiteX10" fmla="*/ 7924026 w 12344400"/>
              <a:gd name="connsiteY10" fmla="*/ 3429000 h 6858000"/>
              <a:gd name="connsiteX11" fmla="*/ 7201774 w 12344400"/>
              <a:gd name="connsiteY11" fmla="*/ 1984496 h 6858000"/>
              <a:gd name="connsiteX12" fmla="*/ 0 w 12344400"/>
              <a:gd name="connsiteY12" fmla="*/ 0 h 6858000"/>
              <a:gd name="connsiteX13" fmla="*/ 12344400 w 12344400"/>
              <a:gd name="connsiteY13" fmla="*/ 0 h 6858000"/>
              <a:gd name="connsiteX14" fmla="*/ 12344400 w 12344400"/>
              <a:gd name="connsiteY14" fmla="*/ 6858000 h 6858000"/>
              <a:gd name="connsiteX15" fmla="*/ 0 w 123444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44400" h="6858000">
                <a:moveTo>
                  <a:pt x="5445576" y="2212601"/>
                </a:moveTo>
                <a:lnTo>
                  <a:pt x="7051225" y="2212601"/>
                </a:lnTo>
                <a:lnTo>
                  <a:pt x="7659425" y="3429001"/>
                </a:lnTo>
                <a:lnTo>
                  <a:pt x="7051225" y="4645400"/>
                </a:lnTo>
                <a:lnTo>
                  <a:pt x="5445576" y="4645400"/>
                </a:lnTo>
                <a:lnTo>
                  <a:pt x="4837376" y="3429001"/>
                </a:lnTo>
                <a:close/>
                <a:moveTo>
                  <a:pt x="5295028" y="1984496"/>
                </a:moveTo>
                <a:lnTo>
                  <a:pt x="4572776" y="3429000"/>
                </a:lnTo>
                <a:lnTo>
                  <a:pt x="5295028" y="4873504"/>
                </a:lnTo>
                <a:lnTo>
                  <a:pt x="7201774" y="4873504"/>
                </a:lnTo>
                <a:lnTo>
                  <a:pt x="7924026" y="3429000"/>
                </a:lnTo>
                <a:lnTo>
                  <a:pt x="7201774" y="1984496"/>
                </a:lnTo>
                <a:close/>
                <a:moveTo>
                  <a:pt x="0" y="0"/>
                </a:moveTo>
                <a:lnTo>
                  <a:pt x="12344400" y="0"/>
                </a:lnTo>
                <a:lnTo>
                  <a:pt x="1234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67494" y="3"/>
            <a:ext cx="0" cy="796889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5107671" y="2599735"/>
            <a:ext cx="2046247" cy="1634715"/>
            <a:chOff x="1349829" y="3443511"/>
            <a:chExt cx="2046513" cy="1634337"/>
          </a:xfrm>
        </p:grpSpPr>
        <p:sp>
          <p:nvSpPr>
            <p:cNvPr id="87" name="文本框 86"/>
            <p:cNvSpPr txBox="1"/>
            <p:nvPr/>
          </p:nvSpPr>
          <p:spPr>
            <a:xfrm>
              <a:off x="2005694" y="3443511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O1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644633" y="4767001"/>
            <a:ext cx="887138" cy="883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678" y="4953951"/>
            <a:ext cx="1267059" cy="12675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10" y="4762142"/>
            <a:ext cx="889688" cy="890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1992058" y="1074158"/>
            <a:ext cx="8235325" cy="281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17700" spc="500" dirty="0">
                <a:ln w="0"/>
                <a:solidFill>
                  <a:prstClr val="white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odoni MT Poster Compressed" panose="02070706080601050204" pitchFamily="18" charset="0"/>
                <a:ea typeface="Kozuka Gothic Pro H" panose="020B0800000000000000" pitchFamily="34" charset="-128"/>
                <a:cs typeface="Gisha" panose="020B0502040204020203" pitchFamily="34" charset="-79"/>
              </a:rPr>
              <a:t>THANK    YOU</a:t>
            </a:r>
            <a:endParaRPr lang="zh-CN" altLang="en-US" sz="17700" spc="500" dirty="0">
              <a:ln w="0"/>
              <a:solidFill>
                <a:prstClr val="whit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Bodoni MT Poster Compressed" panose="02070706080601050204" pitchFamily="18" charset="0"/>
              <a:ea typeface="Kozuka Gothic Pro H" panose="020B0800000000000000" pitchFamily="34" charset="-128"/>
              <a:cs typeface="Gisha" panose="020B0502040204020203" pitchFamily="34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68244" y="1175188"/>
            <a:ext cx="7919198" cy="461772"/>
            <a:chOff x="2068513" y="1174914"/>
            <a:chExt cx="7920229" cy="461665"/>
          </a:xfrm>
        </p:grpSpPr>
        <p:sp>
          <p:nvSpPr>
            <p:cNvPr id="16" name="文本框 15"/>
            <p:cNvSpPr txBox="1"/>
            <p:nvPr/>
          </p:nvSpPr>
          <p:spPr>
            <a:xfrm>
              <a:off x="4424709" y="1174914"/>
              <a:ext cx="3342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2400" b="1" spc="600" dirty="0">
                  <a:solidFill>
                    <a:prstClr val="white"/>
                  </a:solidFill>
                  <a:latin typeface="造字工房悦黑体验版特细长体" pitchFamily="50" charset="-122"/>
                  <a:ea typeface="造字工房悦黑体验版特细长体" pitchFamily="50" charset="-122"/>
                </a:rPr>
                <a:t>上海锐普广告有限公司</a:t>
              </a:r>
              <a:endParaRPr lang="zh-CN" altLang="en-US" sz="2400" b="1" spc="600" dirty="0">
                <a:solidFill>
                  <a:prstClr val="white"/>
                </a:solidFill>
                <a:latin typeface="造字工房悦黑体验版特细长体" pitchFamily="50" charset="-122"/>
                <a:ea typeface="造字工房悦黑体验版特细长体" pitchFamily="50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068513" y="1436748"/>
              <a:ext cx="7920229" cy="12700"/>
              <a:chOff x="2068513" y="1436748"/>
              <a:chExt cx="7920229" cy="1270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2068513" y="1449448"/>
                <a:ext cx="201340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7976722" y="14367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2082130" y="3350873"/>
            <a:ext cx="7905120" cy="461772"/>
            <a:chOff x="2082401" y="3350097"/>
            <a:chExt cx="7906149" cy="461665"/>
          </a:xfrm>
        </p:grpSpPr>
        <p:sp>
          <p:nvSpPr>
            <p:cNvPr id="13" name="文本框 12"/>
            <p:cNvSpPr txBox="1"/>
            <p:nvPr/>
          </p:nvSpPr>
          <p:spPr>
            <a:xfrm>
              <a:off x="4510999" y="3350097"/>
              <a:ext cx="3170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2400" spc="150" dirty="0">
                  <a:solidFill>
                    <a:prstClr val="white"/>
                  </a:solidFill>
                  <a:latin typeface="造字工房悦黑体验版特细长体" pitchFamily="50" charset="-122"/>
                  <a:ea typeface="造字工房悦黑体验版特细长体" pitchFamily="50" charset="-122"/>
                </a:rPr>
                <a:t>适用于电子商务通用型模板</a:t>
              </a:r>
              <a:endParaRPr lang="zh-CN" altLang="en-US" sz="2400" spc="150" dirty="0">
                <a:solidFill>
                  <a:prstClr val="white"/>
                </a:solidFill>
                <a:latin typeface="造字工房悦黑体验版特细长体" pitchFamily="50" charset="-122"/>
                <a:ea typeface="造字工房悦黑体验版特细长体" pitchFamily="50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082401" y="3509637"/>
              <a:ext cx="7906149" cy="12700"/>
              <a:chOff x="2057193" y="1436748"/>
              <a:chExt cx="7906149" cy="12700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2057193" y="14494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7951322" y="1436748"/>
                <a:ext cx="2012020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830474" y="2018123"/>
            <a:ext cx="10481514" cy="70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33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8"/>
          <p:cNvSpPr>
            <a:spLocks noChangeArrowheads="1"/>
          </p:cNvSpPr>
          <p:nvPr/>
        </p:nvSpPr>
        <p:spPr bwMode="auto">
          <a:xfrm>
            <a:off x="824759" y="2707204"/>
            <a:ext cx="9172439" cy="83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065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65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065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065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065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065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897277" y="3864300"/>
            <a:ext cx="5487641" cy="1629044"/>
            <a:chOff x="3148410" y="3135153"/>
            <a:chExt cx="4116436" cy="1221464"/>
          </a:xfrm>
        </p:grpSpPr>
        <p:grpSp>
          <p:nvGrpSpPr>
            <p:cNvPr id="33" name="组合 62"/>
            <p:cNvGrpSpPr/>
            <p:nvPr/>
          </p:nvGrpSpPr>
          <p:grpSpPr bwMode="auto">
            <a:xfrm>
              <a:off x="3148410" y="3135756"/>
              <a:ext cx="3468364" cy="357119"/>
              <a:chOff x="4202529" y="1271658"/>
              <a:chExt cx="3468364" cy="357119"/>
            </a:xfrm>
          </p:grpSpPr>
          <p:sp>
            <p:nvSpPr>
              <p:cNvPr id="35" name="Rectangle 555"/>
              <p:cNvSpPr>
                <a:spLocks noChangeArrowheads="1"/>
              </p:cNvSpPr>
              <p:nvPr/>
            </p:nvSpPr>
            <p:spPr bwMode="auto">
              <a:xfrm>
                <a:off x="4202529" y="1370173"/>
                <a:ext cx="1253833" cy="2586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Rectangle 556"/>
              <p:cNvSpPr>
                <a:spLocks noChangeArrowheads="1"/>
              </p:cNvSpPr>
              <p:nvPr/>
            </p:nvSpPr>
            <p:spPr bwMode="auto">
              <a:xfrm>
                <a:off x="5259296" y="1271658"/>
                <a:ext cx="2411597" cy="2659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557"/>
              <p:cNvSpPr/>
              <p:nvPr/>
            </p:nvSpPr>
            <p:spPr bwMode="auto">
              <a:xfrm>
                <a:off x="5259296" y="1537650"/>
                <a:ext cx="197066" cy="91127"/>
              </a:xfrm>
              <a:custGeom>
                <a:avLst/>
                <a:gdLst>
                  <a:gd name="T0" fmla="*/ 2147483646 w 80"/>
                  <a:gd name="T1" fmla="*/ 2147483646 h 37"/>
                  <a:gd name="T2" fmla="*/ 2147483646 w 80"/>
                  <a:gd name="T3" fmla="*/ 0 h 37"/>
                  <a:gd name="T4" fmla="*/ 0 w 80"/>
                  <a:gd name="T5" fmla="*/ 0 h 37"/>
                  <a:gd name="T6" fmla="*/ 2147483646 w 80"/>
                  <a:gd name="T7" fmla="*/ 2147483646 h 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37">
                    <a:moveTo>
                      <a:pt x="80" y="37"/>
                    </a:moveTo>
                    <a:lnTo>
                      <a:pt x="80" y="0"/>
                    </a:lnTo>
                    <a:lnTo>
                      <a:pt x="0" y="0"/>
                    </a:lnTo>
                    <a:lnTo>
                      <a:pt x="80" y="37"/>
                    </a:lnTo>
                    <a:close/>
                  </a:path>
                </a:pathLst>
              </a:custGeom>
              <a:solidFill>
                <a:srgbClr val="0D151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8" name="组合 66"/>
            <p:cNvGrpSpPr/>
            <p:nvPr/>
          </p:nvGrpSpPr>
          <p:grpSpPr bwMode="auto">
            <a:xfrm>
              <a:off x="3148410" y="3569222"/>
              <a:ext cx="2928896" cy="357118"/>
              <a:chOff x="4202529" y="1705124"/>
              <a:chExt cx="2928896" cy="357118"/>
            </a:xfrm>
          </p:grpSpPr>
          <p:sp>
            <p:nvSpPr>
              <p:cNvPr id="30" name="Rectangle 558"/>
              <p:cNvSpPr>
                <a:spLocks noChangeArrowheads="1"/>
              </p:cNvSpPr>
              <p:nvPr/>
            </p:nvSpPr>
            <p:spPr bwMode="auto">
              <a:xfrm>
                <a:off x="4202529" y="1803639"/>
                <a:ext cx="1253833" cy="2586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559"/>
              <p:cNvSpPr>
                <a:spLocks noChangeArrowheads="1"/>
              </p:cNvSpPr>
              <p:nvPr/>
            </p:nvSpPr>
            <p:spPr bwMode="auto">
              <a:xfrm>
                <a:off x="5259296" y="1705124"/>
                <a:ext cx="1872129" cy="2659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560"/>
              <p:cNvSpPr/>
              <p:nvPr/>
            </p:nvSpPr>
            <p:spPr bwMode="auto">
              <a:xfrm>
                <a:off x="5259296" y="1971115"/>
                <a:ext cx="197066" cy="91127"/>
              </a:xfrm>
              <a:custGeom>
                <a:avLst/>
                <a:gdLst>
                  <a:gd name="T0" fmla="*/ 2147483646 w 80"/>
                  <a:gd name="T1" fmla="*/ 2147483646 h 37"/>
                  <a:gd name="T2" fmla="*/ 2147483646 w 80"/>
                  <a:gd name="T3" fmla="*/ 0 h 37"/>
                  <a:gd name="T4" fmla="*/ 0 w 80"/>
                  <a:gd name="T5" fmla="*/ 0 h 37"/>
                  <a:gd name="T6" fmla="*/ 2147483646 w 80"/>
                  <a:gd name="T7" fmla="*/ 2147483646 h 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37">
                    <a:moveTo>
                      <a:pt x="80" y="37"/>
                    </a:moveTo>
                    <a:lnTo>
                      <a:pt x="80" y="0"/>
                    </a:lnTo>
                    <a:lnTo>
                      <a:pt x="0" y="0"/>
                    </a:lnTo>
                    <a:lnTo>
                      <a:pt x="80" y="37"/>
                    </a:lnTo>
                    <a:close/>
                  </a:path>
                </a:pathLst>
              </a:custGeom>
              <a:solidFill>
                <a:srgbClr val="0D151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组合 70"/>
            <p:cNvGrpSpPr/>
            <p:nvPr/>
          </p:nvGrpSpPr>
          <p:grpSpPr bwMode="auto">
            <a:xfrm>
              <a:off x="3148410" y="3999441"/>
              <a:ext cx="2421037" cy="357176"/>
              <a:chOff x="4202529" y="2135343"/>
              <a:chExt cx="2421037" cy="357176"/>
            </a:xfrm>
          </p:grpSpPr>
          <p:sp>
            <p:nvSpPr>
              <p:cNvPr id="25" name="Rectangle 561"/>
              <p:cNvSpPr>
                <a:spLocks noChangeArrowheads="1"/>
              </p:cNvSpPr>
              <p:nvPr/>
            </p:nvSpPr>
            <p:spPr bwMode="auto">
              <a:xfrm>
                <a:off x="4202529" y="2225827"/>
                <a:ext cx="1254177" cy="266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Rectangle 562"/>
              <p:cNvSpPr>
                <a:spLocks noChangeArrowheads="1"/>
              </p:cNvSpPr>
              <p:nvPr/>
            </p:nvSpPr>
            <p:spPr bwMode="auto">
              <a:xfrm>
                <a:off x="5259848" y="2135343"/>
                <a:ext cx="1363718" cy="2587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563"/>
              <p:cNvSpPr/>
              <p:nvPr/>
            </p:nvSpPr>
            <p:spPr bwMode="auto">
              <a:xfrm>
                <a:off x="5259848" y="2394097"/>
                <a:ext cx="196858" cy="98422"/>
              </a:xfrm>
              <a:custGeom>
                <a:avLst/>
                <a:gdLst>
                  <a:gd name="T0" fmla="*/ 2147483647 w 80"/>
                  <a:gd name="T1" fmla="*/ 2147483647 h 40"/>
                  <a:gd name="T2" fmla="*/ 2147483647 w 80"/>
                  <a:gd name="T3" fmla="*/ 0 h 40"/>
                  <a:gd name="T4" fmla="*/ 0 w 80"/>
                  <a:gd name="T5" fmla="*/ 0 h 40"/>
                  <a:gd name="T6" fmla="*/ 2147483647 w 80"/>
                  <a:gd name="T7" fmla="*/ 2147483647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0" h="40">
                    <a:moveTo>
                      <a:pt x="80" y="40"/>
                    </a:moveTo>
                    <a:lnTo>
                      <a:pt x="80" y="0"/>
                    </a:lnTo>
                    <a:lnTo>
                      <a:pt x="0" y="0"/>
                    </a:lnTo>
                    <a:lnTo>
                      <a:pt x="80" y="40"/>
                    </a:lnTo>
                    <a:close/>
                  </a:path>
                </a:pathLst>
              </a:custGeom>
              <a:solidFill>
                <a:srgbClr val="0D151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TextBox 79"/>
            <p:cNvSpPr txBox="1">
              <a:spLocks noChangeArrowheads="1"/>
            </p:cNvSpPr>
            <p:nvPr/>
          </p:nvSpPr>
          <p:spPr bwMode="auto">
            <a:xfrm>
              <a:off x="6616774" y="3135153"/>
              <a:ext cx="648072" cy="223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95%</a:t>
              </a:r>
              <a:endPara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80"/>
            <p:cNvSpPr txBox="1">
              <a:spLocks noChangeArrowheads="1"/>
            </p:cNvSpPr>
            <p:nvPr/>
          </p:nvSpPr>
          <p:spPr bwMode="auto">
            <a:xfrm>
              <a:off x="6077305" y="3566214"/>
              <a:ext cx="648072" cy="223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55%</a:t>
              </a:r>
              <a:endPara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TextBox 81"/>
            <p:cNvSpPr txBox="1">
              <a:spLocks noChangeArrowheads="1"/>
            </p:cNvSpPr>
            <p:nvPr/>
          </p:nvSpPr>
          <p:spPr bwMode="auto">
            <a:xfrm>
              <a:off x="5559162" y="3999572"/>
              <a:ext cx="647727" cy="223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1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35%</a:t>
              </a:r>
              <a:endPara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975377" y="4026622"/>
            <a:ext cx="2130515" cy="1394621"/>
            <a:chOff x="1870243" y="2557403"/>
            <a:chExt cx="1598094" cy="1045722"/>
          </a:xfrm>
        </p:grpSpPr>
        <p:grpSp>
          <p:nvGrpSpPr>
            <p:cNvPr id="39" name="组合 14"/>
            <p:cNvGrpSpPr/>
            <p:nvPr/>
          </p:nvGrpSpPr>
          <p:grpSpPr bwMode="auto">
            <a:xfrm>
              <a:off x="1873416" y="2962739"/>
              <a:ext cx="1392176" cy="207749"/>
              <a:chOff x="846540" y="3070778"/>
              <a:chExt cx="1392396" cy="208032"/>
            </a:xfrm>
          </p:grpSpPr>
          <p:grpSp>
            <p:nvGrpSpPr>
              <p:cNvPr id="53" name="组合 9"/>
              <p:cNvGrpSpPr/>
              <p:nvPr/>
            </p:nvGrpSpPr>
            <p:grpSpPr bwMode="auto">
              <a:xfrm>
                <a:off x="1754037" y="3107025"/>
                <a:ext cx="484899" cy="122968"/>
                <a:chOff x="1754037" y="3018116"/>
                <a:chExt cx="484899" cy="122968"/>
              </a:xfrm>
            </p:grpSpPr>
            <p:sp>
              <p:nvSpPr>
                <p:cNvPr id="55" name="Freeform 137"/>
                <p:cNvSpPr/>
                <p:nvPr/>
              </p:nvSpPr>
              <p:spPr bwMode="auto">
                <a:xfrm>
                  <a:off x="1754037" y="3018116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Freeform 138"/>
                <p:cNvSpPr/>
                <p:nvPr/>
              </p:nvSpPr>
              <p:spPr bwMode="auto">
                <a:xfrm>
                  <a:off x="1935438" y="3018116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Freeform 139"/>
                <p:cNvSpPr/>
                <p:nvPr/>
              </p:nvSpPr>
              <p:spPr bwMode="auto">
                <a:xfrm>
                  <a:off x="2110734" y="3018116"/>
                  <a:ext cx="128202" cy="122968"/>
                </a:xfrm>
                <a:custGeom>
                  <a:avLst/>
                  <a:gdLst>
                    <a:gd name="T0" fmla="*/ 2147483646 w 147"/>
                    <a:gd name="T1" fmla="*/ 2147483646 h 141"/>
                    <a:gd name="T2" fmla="*/ 2147483646 w 147"/>
                    <a:gd name="T3" fmla="*/ 2147483646 h 141"/>
                    <a:gd name="T4" fmla="*/ 2147483646 w 147"/>
                    <a:gd name="T5" fmla="*/ 2147483646 h 141"/>
                    <a:gd name="T6" fmla="*/ 2147483646 w 147"/>
                    <a:gd name="T7" fmla="*/ 2147483646 h 141"/>
                    <a:gd name="T8" fmla="*/ 0 w 147"/>
                    <a:gd name="T9" fmla="*/ 2147483646 h 141"/>
                    <a:gd name="T10" fmla="*/ 2147483646 w 147"/>
                    <a:gd name="T11" fmla="*/ 2147483646 h 141"/>
                    <a:gd name="T12" fmla="*/ 2147483646 w 147"/>
                    <a:gd name="T13" fmla="*/ 0 h 141"/>
                    <a:gd name="T14" fmla="*/ 2147483646 w 147"/>
                    <a:gd name="T15" fmla="*/ 2147483646 h 141"/>
                    <a:gd name="T16" fmla="*/ 2147483646 w 147"/>
                    <a:gd name="T17" fmla="*/ 2147483646 h 141"/>
                    <a:gd name="T18" fmla="*/ 2147483646 w 147"/>
                    <a:gd name="T19" fmla="*/ 2147483646 h 141"/>
                    <a:gd name="T20" fmla="*/ 2147483646 w 147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7" h="141">
                      <a:moveTo>
                        <a:pt x="122" y="141"/>
                      </a:moveTo>
                      <a:lnTo>
                        <a:pt x="74" y="117"/>
                      </a:lnTo>
                      <a:lnTo>
                        <a:pt x="31" y="141"/>
                      </a:lnTo>
                      <a:lnTo>
                        <a:pt x="37" y="92"/>
                      </a:lnTo>
                      <a:lnTo>
                        <a:pt x="0" y="56"/>
                      </a:lnTo>
                      <a:lnTo>
                        <a:pt x="49" y="43"/>
                      </a:lnTo>
                      <a:lnTo>
                        <a:pt x="74" y="0"/>
                      </a:lnTo>
                      <a:lnTo>
                        <a:pt x="98" y="43"/>
                      </a:lnTo>
                      <a:lnTo>
                        <a:pt x="147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4" name="TextBox 93"/>
              <p:cNvSpPr txBox="1">
                <a:spLocks noChangeArrowheads="1"/>
              </p:cNvSpPr>
              <p:nvPr/>
            </p:nvSpPr>
            <p:spPr bwMode="auto">
              <a:xfrm>
                <a:off x="846540" y="3070778"/>
                <a:ext cx="976458" cy="208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13"/>
            <p:cNvGrpSpPr/>
            <p:nvPr/>
          </p:nvGrpSpPr>
          <p:grpSpPr bwMode="auto">
            <a:xfrm>
              <a:off x="1870243" y="3395376"/>
              <a:ext cx="1216035" cy="207749"/>
              <a:chOff x="846540" y="3630774"/>
              <a:chExt cx="1216227" cy="208032"/>
            </a:xfrm>
          </p:grpSpPr>
          <p:grpSp>
            <p:nvGrpSpPr>
              <p:cNvPr id="49" name="组合 11"/>
              <p:cNvGrpSpPr/>
              <p:nvPr/>
            </p:nvGrpSpPr>
            <p:grpSpPr bwMode="auto">
              <a:xfrm>
                <a:off x="1754037" y="3667910"/>
                <a:ext cx="308730" cy="122968"/>
                <a:chOff x="1754037" y="3375685"/>
                <a:chExt cx="308730" cy="122968"/>
              </a:xfrm>
            </p:grpSpPr>
            <p:sp>
              <p:nvSpPr>
                <p:cNvPr id="51" name="Freeform 147"/>
                <p:cNvSpPr/>
                <p:nvPr/>
              </p:nvSpPr>
              <p:spPr bwMode="auto">
                <a:xfrm>
                  <a:off x="1754037" y="3375685"/>
                  <a:ext cx="133434" cy="122968"/>
                </a:xfrm>
                <a:custGeom>
                  <a:avLst/>
                  <a:gdLst>
                    <a:gd name="T0" fmla="*/ 2147483646 w 153"/>
                    <a:gd name="T1" fmla="*/ 2147483646 h 141"/>
                    <a:gd name="T2" fmla="*/ 2147483646 w 153"/>
                    <a:gd name="T3" fmla="*/ 2147483646 h 141"/>
                    <a:gd name="T4" fmla="*/ 2147483646 w 153"/>
                    <a:gd name="T5" fmla="*/ 2147483646 h 141"/>
                    <a:gd name="T6" fmla="*/ 2147483646 w 153"/>
                    <a:gd name="T7" fmla="*/ 2147483646 h 141"/>
                    <a:gd name="T8" fmla="*/ 0 w 153"/>
                    <a:gd name="T9" fmla="*/ 2147483646 h 141"/>
                    <a:gd name="T10" fmla="*/ 2147483646 w 153"/>
                    <a:gd name="T11" fmla="*/ 2147483646 h 141"/>
                    <a:gd name="T12" fmla="*/ 2147483646 w 153"/>
                    <a:gd name="T13" fmla="*/ 0 h 141"/>
                    <a:gd name="T14" fmla="*/ 2147483646 w 153"/>
                    <a:gd name="T15" fmla="*/ 2147483646 h 141"/>
                    <a:gd name="T16" fmla="*/ 2147483646 w 153"/>
                    <a:gd name="T17" fmla="*/ 2147483646 h 141"/>
                    <a:gd name="T18" fmla="*/ 2147483646 w 153"/>
                    <a:gd name="T19" fmla="*/ 2147483646 h 141"/>
                    <a:gd name="T20" fmla="*/ 2147483646 w 153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1">
                      <a:moveTo>
                        <a:pt x="128" y="141"/>
                      </a:moveTo>
                      <a:lnTo>
                        <a:pt x="79" y="117"/>
                      </a:lnTo>
                      <a:lnTo>
                        <a:pt x="30" y="141"/>
                      </a:lnTo>
                      <a:lnTo>
                        <a:pt x="43" y="92"/>
                      </a:lnTo>
                      <a:lnTo>
                        <a:pt x="0" y="55"/>
                      </a:lnTo>
                      <a:lnTo>
                        <a:pt x="55" y="43"/>
                      </a:lnTo>
                      <a:lnTo>
                        <a:pt x="79" y="0"/>
                      </a:lnTo>
                      <a:lnTo>
                        <a:pt x="104" y="43"/>
                      </a:lnTo>
                      <a:lnTo>
                        <a:pt x="153" y="49"/>
                      </a:lnTo>
                      <a:lnTo>
                        <a:pt x="116" y="92"/>
                      </a:lnTo>
                      <a:lnTo>
                        <a:pt x="128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Freeform 148"/>
                <p:cNvSpPr/>
                <p:nvPr/>
              </p:nvSpPr>
              <p:spPr bwMode="auto">
                <a:xfrm>
                  <a:off x="1935438" y="3375685"/>
                  <a:ext cx="127329" cy="122968"/>
                </a:xfrm>
                <a:custGeom>
                  <a:avLst/>
                  <a:gdLst>
                    <a:gd name="T0" fmla="*/ 2147483646 w 146"/>
                    <a:gd name="T1" fmla="*/ 2147483646 h 141"/>
                    <a:gd name="T2" fmla="*/ 2147483646 w 146"/>
                    <a:gd name="T3" fmla="*/ 2147483646 h 141"/>
                    <a:gd name="T4" fmla="*/ 2147483646 w 146"/>
                    <a:gd name="T5" fmla="*/ 2147483646 h 141"/>
                    <a:gd name="T6" fmla="*/ 2147483646 w 146"/>
                    <a:gd name="T7" fmla="*/ 2147483646 h 141"/>
                    <a:gd name="T8" fmla="*/ 0 w 146"/>
                    <a:gd name="T9" fmla="*/ 2147483646 h 141"/>
                    <a:gd name="T10" fmla="*/ 2147483646 w 146"/>
                    <a:gd name="T11" fmla="*/ 2147483646 h 141"/>
                    <a:gd name="T12" fmla="*/ 2147483646 w 146"/>
                    <a:gd name="T13" fmla="*/ 0 h 141"/>
                    <a:gd name="T14" fmla="*/ 2147483646 w 146"/>
                    <a:gd name="T15" fmla="*/ 2147483646 h 141"/>
                    <a:gd name="T16" fmla="*/ 2147483646 w 146"/>
                    <a:gd name="T17" fmla="*/ 2147483646 h 141"/>
                    <a:gd name="T18" fmla="*/ 2147483646 w 146"/>
                    <a:gd name="T19" fmla="*/ 2147483646 h 141"/>
                    <a:gd name="T20" fmla="*/ 2147483646 w 146"/>
                    <a:gd name="T21" fmla="*/ 2147483646 h 14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1">
                      <a:moveTo>
                        <a:pt x="122" y="141"/>
                      </a:moveTo>
                      <a:lnTo>
                        <a:pt x="73" y="117"/>
                      </a:lnTo>
                      <a:lnTo>
                        <a:pt x="30" y="141"/>
                      </a:lnTo>
                      <a:lnTo>
                        <a:pt x="36" y="92"/>
                      </a:lnTo>
                      <a:lnTo>
                        <a:pt x="0" y="55"/>
                      </a:lnTo>
                      <a:lnTo>
                        <a:pt x="48" y="43"/>
                      </a:lnTo>
                      <a:lnTo>
                        <a:pt x="73" y="0"/>
                      </a:lnTo>
                      <a:lnTo>
                        <a:pt x="97" y="43"/>
                      </a:lnTo>
                      <a:lnTo>
                        <a:pt x="146" y="49"/>
                      </a:lnTo>
                      <a:lnTo>
                        <a:pt x="110" y="92"/>
                      </a:lnTo>
                      <a:lnTo>
                        <a:pt x="122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0" name="TextBox 95"/>
              <p:cNvSpPr txBox="1">
                <a:spLocks noChangeArrowheads="1"/>
              </p:cNvSpPr>
              <p:nvPr/>
            </p:nvSpPr>
            <p:spPr bwMode="auto">
              <a:xfrm>
                <a:off x="846540" y="3630774"/>
                <a:ext cx="904087" cy="208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点击添加文字</a:t>
                </a:r>
                <a:endPara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73416" y="2557403"/>
              <a:ext cx="1594921" cy="207749"/>
              <a:chOff x="1026579" y="2617928"/>
              <a:chExt cx="1594921" cy="207749"/>
            </a:xfrm>
          </p:grpSpPr>
          <p:grpSp>
            <p:nvGrpSpPr>
              <p:cNvPr id="42" name="组合 16"/>
              <p:cNvGrpSpPr/>
              <p:nvPr/>
            </p:nvGrpSpPr>
            <p:grpSpPr bwMode="auto">
              <a:xfrm>
                <a:off x="1026579" y="2617928"/>
                <a:ext cx="1418780" cy="207749"/>
                <a:chOff x="819932" y="2824146"/>
                <a:chExt cx="1419004" cy="208032"/>
              </a:xfrm>
            </p:grpSpPr>
            <p:sp>
              <p:nvSpPr>
                <p:cNvPr id="44" name="Freeform 134"/>
                <p:cNvSpPr/>
                <p:nvPr/>
              </p:nvSpPr>
              <p:spPr bwMode="auto">
                <a:xfrm>
                  <a:off x="1754037" y="2842384"/>
                  <a:ext cx="133434" cy="128201"/>
                </a:xfrm>
                <a:custGeom>
                  <a:avLst/>
                  <a:gdLst>
                    <a:gd name="T0" fmla="*/ 2147483646 w 153"/>
                    <a:gd name="T1" fmla="*/ 2147483646 h 147"/>
                    <a:gd name="T2" fmla="*/ 2147483646 w 153"/>
                    <a:gd name="T3" fmla="*/ 2147483646 h 147"/>
                    <a:gd name="T4" fmla="*/ 2147483646 w 153"/>
                    <a:gd name="T5" fmla="*/ 2147483646 h 147"/>
                    <a:gd name="T6" fmla="*/ 2147483646 w 153"/>
                    <a:gd name="T7" fmla="*/ 2147483646 h 147"/>
                    <a:gd name="T8" fmla="*/ 0 w 153"/>
                    <a:gd name="T9" fmla="*/ 2147483646 h 147"/>
                    <a:gd name="T10" fmla="*/ 2147483646 w 153"/>
                    <a:gd name="T11" fmla="*/ 2147483646 h 147"/>
                    <a:gd name="T12" fmla="*/ 2147483646 w 153"/>
                    <a:gd name="T13" fmla="*/ 0 h 147"/>
                    <a:gd name="T14" fmla="*/ 2147483646 w 153"/>
                    <a:gd name="T15" fmla="*/ 2147483646 h 147"/>
                    <a:gd name="T16" fmla="*/ 2147483646 w 153"/>
                    <a:gd name="T17" fmla="*/ 2147483646 h 147"/>
                    <a:gd name="T18" fmla="*/ 2147483646 w 153"/>
                    <a:gd name="T19" fmla="*/ 2147483646 h 147"/>
                    <a:gd name="T20" fmla="*/ 2147483646 w 153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147">
                      <a:moveTo>
                        <a:pt x="128" y="147"/>
                      </a:moveTo>
                      <a:lnTo>
                        <a:pt x="79" y="123"/>
                      </a:lnTo>
                      <a:lnTo>
                        <a:pt x="30" y="147"/>
                      </a:lnTo>
                      <a:lnTo>
                        <a:pt x="43" y="92"/>
                      </a:lnTo>
                      <a:lnTo>
                        <a:pt x="0" y="56"/>
                      </a:lnTo>
                      <a:lnTo>
                        <a:pt x="55" y="49"/>
                      </a:lnTo>
                      <a:lnTo>
                        <a:pt x="79" y="0"/>
                      </a:lnTo>
                      <a:lnTo>
                        <a:pt x="104" y="49"/>
                      </a:lnTo>
                      <a:lnTo>
                        <a:pt x="153" y="56"/>
                      </a:lnTo>
                      <a:lnTo>
                        <a:pt x="116" y="92"/>
                      </a:lnTo>
                      <a:lnTo>
                        <a:pt x="128" y="1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Freeform 135"/>
                <p:cNvSpPr/>
                <p:nvPr/>
              </p:nvSpPr>
              <p:spPr bwMode="auto">
                <a:xfrm>
                  <a:off x="1935438" y="2836715"/>
                  <a:ext cx="127329" cy="128201"/>
                </a:xfrm>
                <a:custGeom>
                  <a:avLst/>
                  <a:gdLst>
                    <a:gd name="T0" fmla="*/ 2147483646 w 146"/>
                    <a:gd name="T1" fmla="*/ 2147483646 h 147"/>
                    <a:gd name="T2" fmla="*/ 2147483646 w 146"/>
                    <a:gd name="T3" fmla="*/ 2147483646 h 147"/>
                    <a:gd name="T4" fmla="*/ 2147483646 w 146"/>
                    <a:gd name="T5" fmla="*/ 2147483646 h 147"/>
                    <a:gd name="T6" fmla="*/ 2147483646 w 146"/>
                    <a:gd name="T7" fmla="*/ 2147483646 h 147"/>
                    <a:gd name="T8" fmla="*/ 0 w 146"/>
                    <a:gd name="T9" fmla="*/ 2147483646 h 147"/>
                    <a:gd name="T10" fmla="*/ 2147483646 w 146"/>
                    <a:gd name="T11" fmla="*/ 2147483646 h 147"/>
                    <a:gd name="T12" fmla="*/ 2147483646 w 146"/>
                    <a:gd name="T13" fmla="*/ 0 h 147"/>
                    <a:gd name="T14" fmla="*/ 2147483646 w 146"/>
                    <a:gd name="T15" fmla="*/ 2147483646 h 147"/>
                    <a:gd name="T16" fmla="*/ 2147483646 w 146"/>
                    <a:gd name="T17" fmla="*/ 2147483646 h 147"/>
                    <a:gd name="T18" fmla="*/ 2147483646 w 146"/>
                    <a:gd name="T19" fmla="*/ 2147483646 h 147"/>
                    <a:gd name="T20" fmla="*/ 2147483646 w 146"/>
                    <a:gd name="T21" fmla="*/ 2147483646 h 14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46" h="147">
                      <a:moveTo>
                        <a:pt x="122" y="147"/>
                      </a:moveTo>
                      <a:lnTo>
                        <a:pt x="73" y="123"/>
                      </a:lnTo>
                      <a:lnTo>
                        <a:pt x="30" y="147"/>
                      </a:lnTo>
                      <a:lnTo>
                        <a:pt x="36" y="92"/>
                      </a:lnTo>
                      <a:lnTo>
                        <a:pt x="0" y="56"/>
                      </a:lnTo>
                      <a:lnTo>
                        <a:pt x="48" y="49"/>
                      </a:lnTo>
                      <a:lnTo>
                        <a:pt x="73" y="0"/>
                      </a:lnTo>
                      <a:lnTo>
                        <a:pt x="97" y="49"/>
                      </a:lnTo>
                      <a:lnTo>
                        <a:pt x="146" y="56"/>
                      </a:lnTo>
                      <a:lnTo>
                        <a:pt x="110" y="92"/>
                      </a:lnTo>
                      <a:lnTo>
                        <a:pt x="122" y="1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13765"/>
                  <a:endParaRPr lang="zh-CN" altLang="en-US" sz="12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6" name="组合 15"/>
                <p:cNvGrpSpPr/>
                <p:nvPr/>
              </p:nvGrpSpPr>
              <p:grpSpPr bwMode="auto">
                <a:xfrm>
                  <a:off x="819932" y="2824146"/>
                  <a:ext cx="1419004" cy="208032"/>
                  <a:chOff x="819932" y="2824146"/>
                  <a:chExt cx="1419004" cy="208032"/>
                </a:xfrm>
              </p:grpSpPr>
              <p:sp>
                <p:nvSpPr>
                  <p:cNvPr id="47" name="Freeform 136"/>
                  <p:cNvSpPr/>
                  <p:nvPr/>
                </p:nvSpPr>
                <p:spPr bwMode="auto">
                  <a:xfrm>
                    <a:off x="2110734" y="2836715"/>
                    <a:ext cx="128202" cy="128201"/>
                  </a:xfrm>
                  <a:custGeom>
                    <a:avLst/>
                    <a:gdLst>
                      <a:gd name="T0" fmla="*/ 2147483646 w 147"/>
                      <a:gd name="T1" fmla="*/ 2147483646 h 147"/>
                      <a:gd name="T2" fmla="*/ 2147483646 w 147"/>
                      <a:gd name="T3" fmla="*/ 2147483646 h 147"/>
                      <a:gd name="T4" fmla="*/ 2147483646 w 147"/>
                      <a:gd name="T5" fmla="*/ 2147483646 h 147"/>
                      <a:gd name="T6" fmla="*/ 2147483646 w 147"/>
                      <a:gd name="T7" fmla="*/ 2147483646 h 147"/>
                      <a:gd name="T8" fmla="*/ 0 w 147"/>
                      <a:gd name="T9" fmla="*/ 2147483646 h 147"/>
                      <a:gd name="T10" fmla="*/ 2147483646 w 147"/>
                      <a:gd name="T11" fmla="*/ 2147483646 h 147"/>
                      <a:gd name="T12" fmla="*/ 2147483646 w 147"/>
                      <a:gd name="T13" fmla="*/ 0 h 147"/>
                      <a:gd name="T14" fmla="*/ 2147483646 w 147"/>
                      <a:gd name="T15" fmla="*/ 2147483646 h 147"/>
                      <a:gd name="T16" fmla="*/ 2147483646 w 147"/>
                      <a:gd name="T17" fmla="*/ 2147483646 h 147"/>
                      <a:gd name="T18" fmla="*/ 2147483646 w 147"/>
                      <a:gd name="T19" fmla="*/ 2147483646 h 147"/>
                      <a:gd name="T20" fmla="*/ 2147483646 w 147"/>
                      <a:gd name="T21" fmla="*/ 2147483646 h 14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147" h="147">
                        <a:moveTo>
                          <a:pt x="122" y="147"/>
                        </a:moveTo>
                        <a:lnTo>
                          <a:pt x="74" y="123"/>
                        </a:lnTo>
                        <a:lnTo>
                          <a:pt x="31" y="147"/>
                        </a:lnTo>
                        <a:lnTo>
                          <a:pt x="37" y="92"/>
                        </a:lnTo>
                        <a:lnTo>
                          <a:pt x="0" y="56"/>
                        </a:lnTo>
                        <a:lnTo>
                          <a:pt x="49" y="49"/>
                        </a:lnTo>
                        <a:lnTo>
                          <a:pt x="74" y="0"/>
                        </a:lnTo>
                        <a:lnTo>
                          <a:pt x="98" y="49"/>
                        </a:lnTo>
                        <a:lnTo>
                          <a:pt x="147" y="56"/>
                        </a:lnTo>
                        <a:lnTo>
                          <a:pt x="110" y="92"/>
                        </a:lnTo>
                        <a:lnTo>
                          <a:pt x="122" y="14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913765"/>
                    <a:endParaRPr lang="zh-CN" altLang="en-US" sz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8" name="Text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9932" y="2824146"/>
                    <a:ext cx="977644" cy="2080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3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defTabSz="914400"/>
                    <a:r>
                      <a:rPr lang="zh-CN" altLang="en-US" sz="120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点击添加文字</a:t>
                    </a:r>
                    <a:endParaRPr lang="zh-CN" altLang="en-US" sz="12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43" name="Freeform 139"/>
              <p:cNvSpPr/>
              <p:nvPr/>
            </p:nvSpPr>
            <p:spPr bwMode="auto">
              <a:xfrm>
                <a:off x="2493318" y="2639030"/>
                <a:ext cx="128182" cy="122801"/>
              </a:xfrm>
              <a:custGeom>
                <a:avLst/>
                <a:gdLst>
                  <a:gd name="T0" fmla="*/ 2147483646 w 147"/>
                  <a:gd name="T1" fmla="*/ 2147483646 h 141"/>
                  <a:gd name="T2" fmla="*/ 2147483646 w 147"/>
                  <a:gd name="T3" fmla="*/ 2147483646 h 141"/>
                  <a:gd name="T4" fmla="*/ 2147483646 w 147"/>
                  <a:gd name="T5" fmla="*/ 2147483646 h 141"/>
                  <a:gd name="T6" fmla="*/ 2147483646 w 147"/>
                  <a:gd name="T7" fmla="*/ 2147483646 h 141"/>
                  <a:gd name="T8" fmla="*/ 0 w 147"/>
                  <a:gd name="T9" fmla="*/ 2147483646 h 141"/>
                  <a:gd name="T10" fmla="*/ 2147483646 w 147"/>
                  <a:gd name="T11" fmla="*/ 2147483646 h 141"/>
                  <a:gd name="T12" fmla="*/ 2147483646 w 147"/>
                  <a:gd name="T13" fmla="*/ 0 h 141"/>
                  <a:gd name="T14" fmla="*/ 2147483646 w 147"/>
                  <a:gd name="T15" fmla="*/ 2147483646 h 141"/>
                  <a:gd name="T16" fmla="*/ 2147483646 w 147"/>
                  <a:gd name="T17" fmla="*/ 2147483646 h 141"/>
                  <a:gd name="T18" fmla="*/ 2147483646 w 147"/>
                  <a:gd name="T19" fmla="*/ 2147483646 h 141"/>
                  <a:gd name="T20" fmla="*/ 2147483646 w 147"/>
                  <a:gd name="T21" fmla="*/ 2147483646 h 1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47" h="141">
                    <a:moveTo>
                      <a:pt x="122" y="141"/>
                    </a:moveTo>
                    <a:lnTo>
                      <a:pt x="74" y="117"/>
                    </a:lnTo>
                    <a:lnTo>
                      <a:pt x="31" y="141"/>
                    </a:lnTo>
                    <a:lnTo>
                      <a:pt x="37" y="92"/>
                    </a:lnTo>
                    <a:lnTo>
                      <a:pt x="0" y="56"/>
                    </a:lnTo>
                    <a:lnTo>
                      <a:pt x="49" y="43"/>
                    </a:lnTo>
                    <a:lnTo>
                      <a:pt x="74" y="0"/>
                    </a:lnTo>
                    <a:lnTo>
                      <a:pt x="98" y="43"/>
                    </a:lnTo>
                    <a:lnTo>
                      <a:pt x="147" y="49"/>
                    </a:lnTo>
                    <a:lnTo>
                      <a:pt x="110" y="92"/>
                    </a:lnTo>
                    <a:lnTo>
                      <a:pt x="122" y="1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913765"/>
                <a:endParaRPr lang="zh-CN" altLang="en-US" sz="12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59" name="文本框 58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E:\JGQ\PPT 制作素材\shutterstock\shutterstock_103970726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r="6656"/>
          <a:stretch>
            <a:fillRect/>
          </a:stretch>
        </p:blipFill>
        <p:spPr bwMode="auto">
          <a:xfrm>
            <a:off x="7999618" y="1743100"/>
            <a:ext cx="2783947" cy="2304405"/>
          </a:xfrm>
          <a:prstGeom prst="hexagon">
            <a:avLst/>
          </a:prstGeom>
          <a:solidFill>
            <a:schemeClr val="bg2">
              <a:lumMod val="25000"/>
            </a:schemeClr>
          </a:solidFill>
          <a:ln w="3175">
            <a:noFill/>
          </a:ln>
          <a:effectLst/>
        </p:spPr>
      </p:pic>
      <p:pic>
        <p:nvPicPr>
          <p:cNvPr id="14" name="Picture 2" descr="E:\JGQ\PPT 制作素材\shutterstock\shutterstock_783079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36" y="1743100"/>
            <a:ext cx="2783947" cy="2304405"/>
          </a:xfrm>
          <a:prstGeom prst="hexagon">
            <a:avLst/>
          </a:prstGeom>
          <a:noFill/>
          <a:ln w="3175">
            <a:noFill/>
          </a:ln>
          <a:effectLst/>
        </p:spPr>
      </p:pic>
      <p:pic>
        <p:nvPicPr>
          <p:cNvPr id="15" name="Picture 3" descr="E:\JGQ\PPT 制作素材\shutterstock\shutterstock_12586045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21" t="156966" r="-254186" b="-150598"/>
          <a:stretch>
            <a:fillRect/>
          </a:stretch>
        </p:blipFill>
        <p:spPr bwMode="auto">
          <a:xfrm>
            <a:off x="4833719" y="1743096"/>
            <a:ext cx="2875863" cy="2304405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 w="3175">
            <a:noFill/>
          </a:ln>
          <a:effectLst/>
        </p:spPr>
      </p:pic>
      <p:grpSp>
        <p:nvGrpSpPr>
          <p:cNvPr id="16" name="组合 15"/>
          <p:cNvGrpSpPr/>
          <p:nvPr/>
        </p:nvGrpSpPr>
        <p:grpSpPr bwMode="auto">
          <a:xfrm>
            <a:off x="4329565" y="1743138"/>
            <a:ext cx="3868763" cy="798169"/>
            <a:chOff x="3043240" y="1339815"/>
            <a:chExt cx="2902064" cy="598310"/>
          </a:xfrm>
          <a:solidFill>
            <a:schemeClr val="bg1"/>
          </a:solidFill>
          <a:effectLst/>
        </p:grpSpPr>
        <p:sp>
          <p:nvSpPr>
            <p:cNvPr id="17" name="等腰三角形 41"/>
            <p:cNvSpPr/>
            <p:nvPr/>
          </p:nvSpPr>
          <p:spPr>
            <a:xfrm rot="10800000">
              <a:off x="5403945" y="1339815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等腰三角形 41"/>
            <p:cNvSpPr/>
            <p:nvPr/>
          </p:nvSpPr>
          <p:spPr>
            <a:xfrm rot="10800000">
              <a:off x="3043240" y="1339815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>
                <a:defRPr/>
              </a:pPr>
              <a:endParaRPr lang="zh-CN" altLang="en-US" sz="42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4329565" y="3250555"/>
            <a:ext cx="3868763" cy="796051"/>
            <a:chOff x="3043240" y="2469414"/>
            <a:chExt cx="2902064" cy="598310"/>
          </a:xfrm>
          <a:solidFill>
            <a:schemeClr val="bg1"/>
          </a:solidFill>
          <a:effectLst/>
        </p:grpSpPr>
        <p:sp>
          <p:nvSpPr>
            <p:cNvPr id="20" name="等腰三角形 41"/>
            <p:cNvSpPr/>
            <p:nvPr/>
          </p:nvSpPr>
          <p:spPr>
            <a:xfrm>
              <a:off x="5403945" y="2469414"/>
              <a:ext cx="541359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 w="50800" cap="sq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5621" rIns="0" bIns="63395"/>
            <a:lstStyle/>
            <a:p>
              <a:pPr algn="ctr" defTabSz="1267460">
                <a:defRPr/>
              </a:pPr>
              <a:endParaRPr lang="zh-CN" altLang="en-US" sz="42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等腰三角形 41"/>
            <p:cNvSpPr/>
            <p:nvPr/>
          </p:nvSpPr>
          <p:spPr>
            <a:xfrm>
              <a:off x="3043240" y="2469414"/>
              <a:ext cx="541358" cy="598310"/>
            </a:xfrm>
            <a:custGeom>
              <a:avLst/>
              <a:gdLst/>
              <a:ahLst/>
              <a:cxnLst/>
              <a:rect l="l" t="t" r="r" b="b"/>
              <a:pathLst>
                <a:path w="435509" h="481627">
                  <a:moveTo>
                    <a:pt x="435509" y="481627"/>
                  </a:moveTo>
                  <a:lnTo>
                    <a:pt x="0" y="481627"/>
                  </a:lnTo>
                  <a:lnTo>
                    <a:pt x="21775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842116" y="4350151"/>
            <a:ext cx="10462589" cy="6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18"/>
          <p:cNvSpPr>
            <a:spLocks noChangeArrowheads="1"/>
          </p:cNvSpPr>
          <p:nvPr/>
        </p:nvSpPr>
        <p:spPr bwMode="auto">
          <a:xfrm>
            <a:off x="842116" y="5046936"/>
            <a:ext cx="9172439" cy="9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25" name="文本框 24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示 12"/>
          <p:cNvGraphicFramePr/>
          <p:nvPr/>
        </p:nvGraphicFramePr>
        <p:xfrm>
          <a:off x="880825" y="1895633"/>
          <a:ext cx="5745363" cy="3831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723828" y="2336759"/>
            <a:ext cx="3484050" cy="1147888"/>
            <a:chOff x="5890362" y="1443514"/>
            <a:chExt cx="2613378" cy="860717"/>
          </a:xfrm>
        </p:grpSpPr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5890362" y="1800535"/>
              <a:ext cx="2613378" cy="50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98983" y="1443514"/>
              <a:ext cx="124074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35323" y="3748883"/>
            <a:ext cx="3472559" cy="1360812"/>
            <a:chOff x="5898983" y="2502359"/>
            <a:chExt cx="2604758" cy="1020372"/>
          </a:xfrm>
        </p:grpSpPr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5898983" y="2830234"/>
              <a:ext cx="2604758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98983" y="2502359"/>
              <a:ext cx="1079908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10" name="文本框 9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3992175" y="3485910"/>
            <a:ext cx="624846" cy="1856995"/>
            <a:chOff x="4017556" y="3296093"/>
            <a:chExt cx="604179" cy="1794935"/>
          </a:xfrm>
        </p:grpSpPr>
        <p:sp>
          <p:nvSpPr>
            <p:cNvPr id="25" name="五边形 24"/>
            <p:cNvSpPr/>
            <p:nvPr/>
          </p:nvSpPr>
          <p:spPr>
            <a:xfrm rot="16200000">
              <a:off x="3391219" y="3922430"/>
              <a:ext cx="1794935" cy="542261"/>
            </a:xfrm>
            <a:prstGeom prst="homePlate">
              <a:avLst/>
            </a:prstGeom>
            <a:solidFill>
              <a:srgbClr val="0D15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79474" y="3691458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zh-CN" altLang="en-US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87506" y="2653441"/>
            <a:ext cx="626256" cy="2693014"/>
            <a:chOff x="4622801" y="2488016"/>
            <a:chExt cx="605546" cy="2603013"/>
          </a:xfrm>
        </p:grpSpPr>
        <p:sp>
          <p:nvSpPr>
            <p:cNvPr id="28" name="五边形 27"/>
            <p:cNvSpPr/>
            <p:nvPr/>
          </p:nvSpPr>
          <p:spPr>
            <a:xfrm rot="16200000">
              <a:off x="3592425" y="3518392"/>
              <a:ext cx="2603013" cy="5422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686086" y="3016222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endParaRPr lang="zh-CN" altLang="en-US" sz="1735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185345" y="3015544"/>
            <a:ext cx="609904" cy="2341003"/>
            <a:chOff x="5228047" y="2828259"/>
            <a:chExt cx="589732" cy="2262767"/>
          </a:xfrm>
        </p:grpSpPr>
        <p:sp>
          <p:nvSpPr>
            <p:cNvPr id="31" name="五边形 30"/>
            <p:cNvSpPr/>
            <p:nvPr/>
          </p:nvSpPr>
          <p:spPr>
            <a:xfrm rot="16200000">
              <a:off x="4367794" y="3688512"/>
              <a:ext cx="2262767" cy="542261"/>
            </a:xfrm>
            <a:prstGeom prst="homePlate">
              <a:avLst/>
            </a:prstGeom>
            <a:solidFill>
              <a:srgbClr val="0D15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275518" y="3309387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782285" y="1971543"/>
            <a:ext cx="615057" cy="3386024"/>
            <a:chOff x="5833293" y="1818166"/>
            <a:chExt cx="594716" cy="3272861"/>
          </a:xfrm>
        </p:grpSpPr>
        <p:sp>
          <p:nvSpPr>
            <p:cNvPr id="34" name="五边形 33"/>
            <p:cNvSpPr/>
            <p:nvPr/>
          </p:nvSpPr>
          <p:spPr>
            <a:xfrm rot="16200000">
              <a:off x="4467993" y="3183466"/>
              <a:ext cx="3272861" cy="5422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885749" y="2228321"/>
              <a:ext cx="542260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endParaRPr lang="zh-CN" altLang="en-US" sz="1735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379615" y="2467759"/>
            <a:ext cx="615221" cy="2891010"/>
            <a:chOff x="6438539" y="2296632"/>
            <a:chExt cx="594874" cy="2794393"/>
          </a:xfrm>
        </p:grpSpPr>
        <p:sp>
          <p:nvSpPr>
            <p:cNvPr id="37" name="五边形 36"/>
            <p:cNvSpPr/>
            <p:nvPr/>
          </p:nvSpPr>
          <p:spPr>
            <a:xfrm rot="16200000">
              <a:off x="5312473" y="3422698"/>
              <a:ext cx="2794393" cy="542261"/>
            </a:xfrm>
            <a:prstGeom prst="homePlate">
              <a:avLst/>
            </a:prstGeom>
            <a:solidFill>
              <a:srgbClr val="0D15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491152" y="2682063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lang="zh-CN" altLang="en-US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979372" y="3664559"/>
            <a:ext cx="615130" cy="1691991"/>
            <a:chOff x="7043786" y="3455581"/>
            <a:chExt cx="594785" cy="1635443"/>
          </a:xfrm>
        </p:grpSpPr>
        <p:sp>
          <p:nvSpPr>
            <p:cNvPr id="40" name="五边形 39"/>
            <p:cNvSpPr/>
            <p:nvPr/>
          </p:nvSpPr>
          <p:spPr>
            <a:xfrm rot="16200000">
              <a:off x="6497195" y="4002172"/>
              <a:ext cx="1635443" cy="542261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096310" y="3859283"/>
              <a:ext cx="542261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</a:t>
              </a:r>
              <a:endParaRPr lang="zh-CN" altLang="en-US" sz="1735" dirty="0">
                <a:solidFill>
                  <a:srgbClr val="0D151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573504" y="3017767"/>
            <a:ext cx="624368" cy="2341003"/>
            <a:chOff x="7649032" y="2828258"/>
            <a:chExt cx="603718" cy="2262766"/>
          </a:xfrm>
        </p:grpSpPr>
        <p:sp>
          <p:nvSpPr>
            <p:cNvPr id="43" name="五边形 42"/>
            <p:cNvSpPr/>
            <p:nvPr/>
          </p:nvSpPr>
          <p:spPr>
            <a:xfrm rot="16200000">
              <a:off x="6788780" y="3688510"/>
              <a:ext cx="2262766" cy="542261"/>
            </a:xfrm>
            <a:prstGeom prst="homePlate">
              <a:avLst/>
            </a:prstGeom>
            <a:solidFill>
              <a:srgbClr val="0D151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710488" y="3291918"/>
              <a:ext cx="542262" cy="347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65"/>
              <a:r>
                <a:rPr lang="en-US" altLang="zh-CN" sz="17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17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51378" y="2953784"/>
            <a:ext cx="2506804" cy="1547830"/>
            <a:chOff x="930613" y="1922827"/>
            <a:chExt cx="1880348" cy="1160604"/>
          </a:xfrm>
        </p:grpSpPr>
        <p:sp>
          <p:nvSpPr>
            <p:cNvPr id="46" name="矩形 91"/>
            <p:cNvSpPr>
              <a:spLocks noChangeArrowheads="1"/>
            </p:cNvSpPr>
            <p:nvPr/>
          </p:nvSpPr>
          <p:spPr bwMode="auto">
            <a:xfrm>
              <a:off x="930613" y="2321828"/>
              <a:ext cx="1880348" cy="761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50000"/>
                </a:lnSpc>
              </a:pP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33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33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30613" y="1922827"/>
              <a:ext cx="1240744" cy="369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zh-CN" altLang="en-US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883525" y="2890537"/>
            <a:ext cx="2546956" cy="1776887"/>
            <a:chOff x="6640201" y="1892550"/>
            <a:chExt cx="1910467" cy="1332357"/>
          </a:xfrm>
        </p:grpSpPr>
        <p:sp>
          <p:nvSpPr>
            <p:cNvPr id="49" name="矩形 91"/>
            <p:cNvSpPr>
              <a:spLocks noChangeArrowheads="1"/>
            </p:cNvSpPr>
            <p:nvPr/>
          </p:nvSpPr>
          <p:spPr bwMode="auto">
            <a:xfrm>
              <a:off x="6640201" y="2232520"/>
              <a:ext cx="1910467" cy="992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1335" dirty="0">
                  <a:solidFill>
                    <a:prstClr val="white"/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33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640201" y="1892550"/>
              <a:ext cx="1079908" cy="369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914400">
                <a:lnSpc>
                  <a:spcPct val="150000"/>
                </a:lnSpc>
              </a:pPr>
              <a:r>
                <a:rPr lang="en-US" altLang="zh-CN" sz="17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7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52" name="文本框 51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95966" y="2308004"/>
            <a:ext cx="4941428" cy="120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14400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18"/>
          <p:cNvSpPr>
            <a:spLocks noChangeArrowheads="1"/>
          </p:cNvSpPr>
          <p:nvPr/>
        </p:nvSpPr>
        <p:spPr bwMode="auto">
          <a:xfrm>
            <a:off x="595966" y="3729948"/>
            <a:ext cx="4941428" cy="147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400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010251" y="2142082"/>
            <a:ext cx="6310775" cy="3175735"/>
            <a:chOff x="3779838" y="1487488"/>
            <a:chExt cx="5365750" cy="2381250"/>
          </a:xfrm>
        </p:grpSpPr>
        <p:grpSp>
          <p:nvGrpSpPr>
            <p:cNvPr id="12" name="组合 37"/>
            <p:cNvGrpSpPr/>
            <p:nvPr/>
          </p:nvGrpSpPr>
          <p:grpSpPr bwMode="auto">
            <a:xfrm>
              <a:off x="3779838" y="1487488"/>
              <a:ext cx="5365750" cy="1147762"/>
              <a:chOff x="3779912" y="1487410"/>
              <a:chExt cx="5366325" cy="1147810"/>
            </a:xfrm>
          </p:grpSpPr>
          <p:sp>
            <p:nvSpPr>
              <p:cNvPr id="30" name="Freeform 6"/>
              <p:cNvSpPr/>
              <p:nvPr/>
            </p:nvSpPr>
            <p:spPr bwMode="auto">
              <a:xfrm>
                <a:off x="3779912" y="1487410"/>
                <a:ext cx="5366325" cy="1147810"/>
              </a:xfrm>
              <a:custGeom>
                <a:avLst/>
                <a:gdLst>
                  <a:gd name="T0" fmla="*/ 0 w 293"/>
                  <a:gd name="T1" fmla="*/ 0 h 67"/>
                  <a:gd name="T2" fmla="*/ 2147483646 w 293"/>
                  <a:gd name="T3" fmla="*/ 0 h 67"/>
                  <a:gd name="T4" fmla="*/ 2147483646 w 293"/>
                  <a:gd name="T5" fmla="*/ 2147483646 h 67"/>
                  <a:gd name="T6" fmla="*/ 2147483646 w 293"/>
                  <a:gd name="T7" fmla="*/ 2147483646 h 67"/>
                  <a:gd name="T8" fmla="*/ 2147483646 w 293"/>
                  <a:gd name="T9" fmla="*/ 2147483646 h 67"/>
                  <a:gd name="T10" fmla="*/ 2147483646 w 293"/>
                  <a:gd name="T11" fmla="*/ 2147483646 h 67"/>
                  <a:gd name="T12" fmla="*/ 2147483646 w 293"/>
                  <a:gd name="T13" fmla="*/ 2147483646 h 67"/>
                  <a:gd name="T14" fmla="*/ 0 w 293"/>
                  <a:gd name="T15" fmla="*/ 2147483646 h 67"/>
                  <a:gd name="T16" fmla="*/ 0 w 293"/>
                  <a:gd name="T17" fmla="*/ 0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67">
                    <a:moveTo>
                      <a:pt x="0" y="0"/>
                    </a:moveTo>
                    <a:lnTo>
                      <a:pt x="198" y="0"/>
                    </a:lnTo>
                    <a:lnTo>
                      <a:pt x="246" y="46"/>
                    </a:lnTo>
                    <a:lnTo>
                      <a:pt x="293" y="46"/>
                    </a:lnTo>
                    <a:lnTo>
                      <a:pt x="293" y="67"/>
                    </a:lnTo>
                    <a:lnTo>
                      <a:pt x="246" y="67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TextBox 18"/>
              <p:cNvSpPr txBox="1">
                <a:spLocks noChangeArrowheads="1"/>
              </p:cNvSpPr>
              <p:nvPr/>
            </p:nvSpPr>
            <p:spPr bwMode="auto">
              <a:xfrm>
                <a:off x="4341441" y="1636440"/>
                <a:ext cx="1728192" cy="269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735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735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TextBox 26"/>
              <p:cNvSpPr txBox="1">
                <a:spLocks noChangeArrowheads="1"/>
              </p:cNvSpPr>
              <p:nvPr/>
            </p:nvSpPr>
            <p:spPr bwMode="auto">
              <a:xfrm>
                <a:off x="5863020" y="1535037"/>
                <a:ext cx="1031986" cy="453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 defTabSz="914400">
                  <a:defRPr/>
                </a:pPr>
                <a:r>
                  <a:rPr lang="en-US" altLang="zh-CN" sz="3335" b="1" dirty="0">
                    <a:solidFill>
                      <a:srgbClr val="0D15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50%</a:t>
                </a:r>
                <a:endParaRPr lang="zh-CN" altLang="en-US" sz="3335" b="1" dirty="0">
                  <a:solidFill>
                    <a:srgbClr val="0D15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35"/>
            <p:cNvGrpSpPr/>
            <p:nvPr/>
          </p:nvGrpSpPr>
          <p:grpSpPr bwMode="auto">
            <a:xfrm>
              <a:off x="3779838" y="2070100"/>
              <a:ext cx="5365750" cy="925513"/>
              <a:chOff x="3779912" y="2069881"/>
              <a:chExt cx="5366325" cy="925101"/>
            </a:xfrm>
          </p:grpSpPr>
          <p:sp>
            <p:nvSpPr>
              <p:cNvPr id="27" name="Freeform 7"/>
              <p:cNvSpPr/>
              <p:nvPr/>
            </p:nvSpPr>
            <p:spPr bwMode="auto">
              <a:xfrm>
                <a:off x="3779912" y="2069881"/>
                <a:ext cx="5366325" cy="925101"/>
              </a:xfrm>
              <a:custGeom>
                <a:avLst/>
                <a:gdLst>
                  <a:gd name="T0" fmla="*/ 0 w 293"/>
                  <a:gd name="T1" fmla="*/ 0 h 54"/>
                  <a:gd name="T2" fmla="*/ 2147483646 w 293"/>
                  <a:gd name="T3" fmla="*/ 0 h 54"/>
                  <a:gd name="T4" fmla="*/ 2147483646 w 293"/>
                  <a:gd name="T5" fmla="*/ 2147483646 h 54"/>
                  <a:gd name="T6" fmla="*/ 2147483646 w 293"/>
                  <a:gd name="T7" fmla="*/ 2147483646 h 54"/>
                  <a:gd name="T8" fmla="*/ 2147483646 w 293"/>
                  <a:gd name="T9" fmla="*/ 2147483646 h 54"/>
                  <a:gd name="T10" fmla="*/ 2147483646 w 293"/>
                  <a:gd name="T11" fmla="*/ 2147483646 h 54"/>
                  <a:gd name="T12" fmla="*/ 2147483646 w 293"/>
                  <a:gd name="T13" fmla="*/ 2147483646 h 54"/>
                  <a:gd name="T14" fmla="*/ 0 w 293"/>
                  <a:gd name="T15" fmla="*/ 2147483646 h 54"/>
                  <a:gd name="T16" fmla="*/ 0 w 293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54">
                    <a:moveTo>
                      <a:pt x="0" y="0"/>
                    </a:moveTo>
                    <a:lnTo>
                      <a:pt x="198" y="0"/>
                    </a:lnTo>
                    <a:lnTo>
                      <a:pt x="246" y="33"/>
                    </a:lnTo>
                    <a:lnTo>
                      <a:pt x="293" y="33"/>
                    </a:lnTo>
                    <a:lnTo>
                      <a:pt x="293" y="54"/>
                    </a:lnTo>
                    <a:lnTo>
                      <a:pt x="246" y="54"/>
                    </a:lnTo>
                    <a:lnTo>
                      <a:pt x="198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1512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913765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TextBox 21"/>
              <p:cNvSpPr txBox="1">
                <a:spLocks noChangeArrowheads="1"/>
              </p:cNvSpPr>
              <p:nvPr/>
            </p:nvSpPr>
            <p:spPr bwMode="auto">
              <a:xfrm>
                <a:off x="4365811" y="2212504"/>
                <a:ext cx="1728192" cy="269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</a:t>
                </a:r>
                <a:endParaRPr lang="zh-CN" altLang="en-US" sz="173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Box 23"/>
              <p:cNvSpPr txBox="1">
                <a:spLocks noChangeArrowheads="1"/>
              </p:cNvSpPr>
              <p:nvPr/>
            </p:nvSpPr>
            <p:spPr bwMode="auto">
              <a:xfrm>
                <a:off x="5893100" y="2132655"/>
                <a:ext cx="1030398" cy="453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 defTabSz="914400">
                  <a:defRPr/>
                </a:pPr>
                <a:r>
                  <a:rPr lang="en-US" altLang="zh-CN" sz="3335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</a:t>
                </a:r>
                <a:endParaRPr lang="zh-CN" altLang="en-US" sz="3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36"/>
            <p:cNvGrpSpPr/>
            <p:nvPr/>
          </p:nvGrpSpPr>
          <p:grpSpPr bwMode="auto">
            <a:xfrm>
              <a:off x="3779838" y="2652713"/>
              <a:ext cx="5365750" cy="719137"/>
              <a:chOff x="3779912" y="2652352"/>
              <a:chExt cx="5366325" cy="719523"/>
            </a:xfrm>
          </p:grpSpPr>
          <p:sp>
            <p:nvSpPr>
              <p:cNvPr id="20" name="Freeform 8"/>
              <p:cNvSpPr/>
              <p:nvPr/>
            </p:nvSpPr>
            <p:spPr bwMode="auto">
              <a:xfrm>
                <a:off x="3779912" y="2652352"/>
                <a:ext cx="5366325" cy="719523"/>
              </a:xfrm>
              <a:custGeom>
                <a:avLst/>
                <a:gdLst>
                  <a:gd name="T0" fmla="*/ 0 w 293"/>
                  <a:gd name="T1" fmla="*/ 0 h 42"/>
                  <a:gd name="T2" fmla="*/ 2147483646 w 293"/>
                  <a:gd name="T3" fmla="*/ 0 h 42"/>
                  <a:gd name="T4" fmla="*/ 2147483646 w 293"/>
                  <a:gd name="T5" fmla="*/ 2147483646 h 42"/>
                  <a:gd name="T6" fmla="*/ 2147483646 w 293"/>
                  <a:gd name="T7" fmla="*/ 2147483646 h 42"/>
                  <a:gd name="T8" fmla="*/ 2147483646 w 293"/>
                  <a:gd name="T9" fmla="*/ 2147483646 h 42"/>
                  <a:gd name="T10" fmla="*/ 2147483646 w 293"/>
                  <a:gd name="T11" fmla="*/ 2147483646 h 42"/>
                  <a:gd name="T12" fmla="*/ 2147483646 w 293"/>
                  <a:gd name="T13" fmla="*/ 2147483646 h 42"/>
                  <a:gd name="T14" fmla="*/ 0 w 293"/>
                  <a:gd name="T15" fmla="*/ 2147483646 h 42"/>
                  <a:gd name="T16" fmla="*/ 0 w 293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3" h="42">
                    <a:moveTo>
                      <a:pt x="0" y="0"/>
                    </a:moveTo>
                    <a:lnTo>
                      <a:pt x="198" y="0"/>
                    </a:lnTo>
                    <a:lnTo>
                      <a:pt x="246" y="19"/>
                    </a:lnTo>
                    <a:lnTo>
                      <a:pt x="293" y="19"/>
                    </a:lnTo>
                    <a:lnTo>
                      <a:pt x="293" y="42"/>
                    </a:lnTo>
                    <a:lnTo>
                      <a:pt x="246" y="42"/>
                    </a:lnTo>
                    <a:lnTo>
                      <a:pt x="198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1512"/>
              </a:solidFill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/>
              <a:lstStyle/>
              <a:p>
                <a:pPr defTabSz="913765"/>
                <a:endParaRPr lang="zh-CN" altLang="en-US" sz="180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4" name="组合 34"/>
              <p:cNvGrpSpPr/>
              <p:nvPr/>
            </p:nvGrpSpPr>
            <p:grpSpPr bwMode="auto">
              <a:xfrm>
                <a:off x="4365811" y="2722632"/>
                <a:ext cx="2557687" cy="454166"/>
                <a:chOff x="4365811" y="2722632"/>
                <a:chExt cx="2557687" cy="454166"/>
              </a:xfrm>
            </p:grpSpPr>
            <p:sp>
              <p:nvSpPr>
                <p:cNvPr id="25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365811" y="2776379"/>
                  <a:ext cx="1728192" cy="2694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zh-CN" altLang="en-US" sz="1735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sz="1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5893101" y="2722632"/>
                  <a:ext cx="1030397" cy="454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2857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indent="0" algn="ctr" defTabSz="914400">
                    <a:defRPr/>
                  </a:pPr>
                  <a:r>
                    <a:rPr lang="en-US" altLang="zh-CN" sz="3335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25%</a:t>
                  </a:r>
                  <a:endParaRPr lang="zh-CN" altLang="en-US" sz="3335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" name="组合 38"/>
            <p:cNvGrpSpPr/>
            <p:nvPr/>
          </p:nvGrpSpPr>
          <p:grpSpPr bwMode="auto">
            <a:xfrm>
              <a:off x="3779838" y="3251200"/>
              <a:ext cx="5365750" cy="617538"/>
              <a:chOff x="3779912" y="3251954"/>
              <a:chExt cx="5366325" cy="616734"/>
            </a:xfrm>
          </p:grpSpPr>
          <p:grpSp>
            <p:nvGrpSpPr>
              <p:cNvPr id="16" name="组合 32"/>
              <p:cNvGrpSpPr/>
              <p:nvPr/>
            </p:nvGrpSpPr>
            <p:grpSpPr bwMode="auto">
              <a:xfrm>
                <a:off x="3779912" y="3251954"/>
                <a:ext cx="5366325" cy="616734"/>
                <a:chOff x="3779912" y="3251954"/>
                <a:chExt cx="5366325" cy="616734"/>
              </a:xfrm>
            </p:grpSpPr>
            <p:sp>
              <p:nvSpPr>
                <p:cNvPr id="18" name="Freeform 9"/>
                <p:cNvSpPr/>
                <p:nvPr/>
              </p:nvSpPr>
              <p:spPr bwMode="auto">
                <a:xfrm>
                  <a:off x="3779912" y="3251954"/>
                  <a:ext cx="5366325" cy="616734"/>
                </a:xfrm>
                <a:custGeom>
                  <a:avLst/>
                  <a:gdLst>
                    <a:gd name="T0" fmla="*/ 0 w 293"/>
                    <a:gd name="T1" fmla="*/ 0 h 36"/>
                    <a:gd name="T2" fmla="*/ 2147483646 w 293"/>
                    <a:gd name="T3" fmla="*/ 0 h 36"/>
                    <a:gd name="T4" fmla="*/ 2147483646 w 293"/>
                    <a:gd name="T5" fmla="*/ 2147483646 h 36"/>
                    <a:gd name="T6" fmla="*/ 2147483646 w 293"/>
                    <a:gd name="T7" fmla="*/ 2147483646 h 36"/>
                    <a:gd name="T8" fmla="*/ 2147483646 w 293"/>
                    <a:gd name="T9" fmla="*/ 2147483646 h 36"/>
                    <a:gd name="T10" fmla="*/ 2147483646 w 293"/>
                    <a:gd name="T11" fmla="*/ 2147483646 h 36"/>
                    <a:gd name="T12" fmla="*/ 2147483646 w 293"/>
                    <a:gd name="T13" fmla="*/ 2147483646 h 36"/>
                    <a:gd name="T14" fmla="*/ 0 w 293"/>
                    <a:gd name="T15" fmla="*/ 2147483646 h 36"/>
                    <a:gd name="T16" fmla="*/ 0 w 293"/>
                    <a:gd name="T17" fmla="*/ 0 h 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93" h="36">
                      <a:moveTo>
                        <a:pt x="0" y="0"/>
                      </a:moveTo>
                      <a:lnTo>
                        <a:pt x="198" y="0"/>
                      </a:lnTo>
                      <a:lnTo>
                        <a:pt x="246" y="7"/>
                      </a:lnTo>
                      <a:lnTo>
                        <a:pt x="293" y="7"/>
                      </a:lnTo>
                      <a:lnTo>
                        <a:pt x="293" y="30"/>
                      </a:lnTo>
                      <a:lnTo>
                        <a:pt x="246" y="30"/>
                      </a:lnTo>
                      <a:lnTo>
                        <a:pt x="198" y="36"/>
                      </a:lnTo>
                      <a:lnTo>
                        <a:pt x="0" y="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D1512"/>
                </a:solidFill>
                <a:ln w="0">
                  <a:solidFill>
                    <a:schemeClr val="bg1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pPr defTabSz="913765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TextBox 25"/>
                <p:cNvSpPr txBox="1">
                  <a:spLocks noChangeArrowheads="1"/>
                </p:cNvSpPr>
                <p:nvPr/>
              </p:nvSpPr>
              <p:spPr bwMode="auto">
                <a:xfrm>
                  <a:off x="4365811" y="3364632"/>
                  <a:ext cx="1728192" cy="268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zh-CN" altLang="en-US" sz="1735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点击添加内容</a:t>
                  </a:r>
                  <a:endParaRPr lang="zh-CN" altLang="en-US" sz="173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TextBox 14"/>
              <p:cNvSpPr txBox="1">
                <a:spLocks noChangeArrowheads="1"/>
              </p:cNvSpPr>
              <p:nvPr/>
            </p:nvSpPr>
            <p:spPr bwMode="auto">
              <a:xfrm>
                <a:off x="5893100" y="3324445"/>
                <a:ext cx="1030398" cy="453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ctr" defTabSz="914400">
                  <a:defRPr/>
                </a:pPr>
                <a:r>
                  <a:rPr lang="en-US" altLang="zh-CN" sz="3335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15%</a:t>
                </a:r>
                <a:endParaRPr lang="zh-CN" altLang="en-US" sz="3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5181689" y="433351"/>
            <a:ext cx="1885088" cy="681199"/>
            <a:chOff x="5182362" y="433249"/>
            <a:chExt cx="1885333" cy="681041"/>
          </a:xfrm>
        </p:grpSpPr>
        <p:sp>
          <p:nvSpPr>
            <p:cNvPr id="33" name="文本框 32"/>
            <p:cNvSpPr txBox="1"/>
            <p:nvPr/>
          </p:nvSpPr>
          <p:spPr>
            <a:xfrm>
              <a:off x="5182362" y="433249"/>
              <a:ext cx="1885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913765"/>
              <a:r>
                <a: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 spc="12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428990" y="744958"/>
              <a:ext cx="13340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defTabSz="913765"/>
              <a:r>
                <a:rPr lang="en-US" altLang="zh-CN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任意多边形 81"/>
          <p:cNvSpPr/>
          <p:nvPr/>
        </p:nvSpPr>
        <p:spPr>
          <a:xfrm>
            <a:off x="-152379" y="-12703"/>
            <a:ext cx="12342793" cy="6859588"/>
          </a:xfrm>
          <a:custGeom>
            <a:avLst/>
            <a:gdLst>
              <a:gd name="connsiteX0" fmla="*/ 5445576 w 12344400"/>
              <a:gd name="connsiteY0" fmla="*/ 2212601 h 6858000"/>
              <a:gd name="connsiteX1" fmla="*/ 7051225 w 12344400"/>
              <a:gd name="connsiteY1" fmla="*/ 2212601 h 6858000"/>
              <a:gd name="connsiteX2" fmla="*/ 7659425 w 12344400"/>
              <a:gd name="connsiteY2" fmla="*/ 3429001 h 6858000"/>
              <a:gd name="connsiteX3" fmla="*/ 7051225 w 12344400"/>
              <a:gd name="connsiteY3" fmla="*/ 4645400 h 6858000"/>
              <a:gd name="connsiteX4" fmla="*/ 5445576 w 12344400"/>
              <a:gd name="connsiteY4" fmla="*/ 4645400 h 6858000"/>
              <a:gd name="connsiteX5" fmla="*/ 4837376 w 12344400"/>
              <a:gd name="connsiteY5" fmla="*/ 3429001 h 6858000"/>
              <a:gd name="connsiteX6" fmla="*/ 5295028 w 12344400"/>
              <a:gd name="connsiteY6" fmla="*/ 1984496 h 6858000"/>
              <a:gd name="connsiteX7" fmla="*/ 4572776 w 12344400"/>
              <a:gd name="connsiteY7" fmla="*/ 3429000 h 6858000"/>
              <a:gd name="connsiteX8" fmla="*/ 5295028 w 12344400"/>
              <a:gd name="connsiteY8" fmla="*/ 4873504 h 6858000"/>
              <a:gd name="connsiteX9" fmla="*/ 7201774 w 12344400"/>
              <a:gd name="connsiteY9" fmla="*/ 4873504 h 6858000"/>
              <a:gd name="connsiteX10" fmla="*/ 7924026 w 12344400"/>
              <a:gd name="connsiteY10" fmla="*/ 3429000 h 6858000"/>
              <a:gd name="connsiteX11" fmla="*/ 7201774 w 12344400"/>
              <a:gd name="connsiteY11" fmla="*/ 1984496 h 6858000"/>
              <a:gd name="connsiteX12" fmla="*/ 0 w 12344400"/>
              <a:gd name="connsiteY12" fmla="*/ 0 h 6858000"/>
              <a:gd name="connsiteX13" fmla="*/ 12344400 w 12344400"/>
              <a:gd name="connsiteY13" fmla="*/ 0 h 6858000"/>
              <a:gd name="connsiteX14" fmla="*/ 12344400 w 12344400"/>
              <a:gd name="connsiteY14" fmla="*/ 6858000 h 6858000"/>
              <a:gd name="connsiteX15" fmla="*/ 0 w 123444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44400" h="6858000">
                <a:moveTo>
                  <a:pt x="5445576" y="2212601"/>
                </a:moveTo>
                <a:lnTo>
                  <a:pt x="7051225" y="2212601"/>
                </a:lnTo>
                <a:lnTo>
                  <a:pt x="7659425" y="3429001"/>
                </a:lnTo>
                <a:lnTo>
                  <a:pt x="7051225" y="4645400"/>
                </a:lnTo>
                <a:lnTo>
                  <a:pt x="5445576" y="4645400"/>
                </a:lnTo>
                <a:lnTo>
                  <a:pt x="4837376" y="3429001"/>
                </a:lnTo>
                <a:close/>
                <a:moveTo>
                  <a:pt x="5295028" y="1984496"/>
                </a:moveTo>
                <a:lnTo>
                  <a:pt x="4572776" y="3429000"/>
                </a:lnTo>
                <a:lnTo>
                  <a:pt x="5295028" y="4873504"/>
                </a:lnTo>
                <a:lnTo>
                  <a:pt x="7201774" y="4873504"/>
                </a:lnTo>
                <a:lnTo>
                  <a:pt x="7924026" y="3429000"/>
                </a:lnTo>
                <a:lnTo>
                  <a:pt x="7201774" y="1984496"/>
                </a:lnTo>
                <a:close/>
                <a:moveTo>
                  <a:pt x="0" y="0"/>
                </a:moveTo>
                <a:lnTo>
                  <a:pt x="12344400" y="0"/>
                </a:lnTo>
                <a:lnTo>
                  <a:pt x="12344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67494" y="3"/>
            <a:ext cx="0" cy="796889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5107671" y="2599735"/>
            <a:ext cx="2046247" cy="1634715"/>
            <a:chOff x="1349829" y="3443511"/>
            <a:chExt cx="2046513" cy="1634337"/>
          </a:xfrm>
        </p:grpSpPr>
        <p:sp>
          <p:nvSpPr>
            <p:cNvPr id="87" name="文本框 86"/>
            <p:cNvSpPr txBox="1"/>
            <p:nvPr/>
          </p:nvSpPr>
          <p:spPr>
            <a:xfrm>
              <a:off x="2005694" y="3443511"/>
              <a:ext cx="75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4800" spc="500" dirty="0">
                  <a:ln w="0"/>
                  <a:solidFill>
                    <a:prstClr val="white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Bodoni MT Poster Compressed" panose="02070706080601050204" pitchFamily="18" charset="0"/>
                  <a:ea typeface="Kozuka Gothic Pro H" panose="020B0800000000000000" pitchFamily="34" charset="-128"/>
                  <a:cs typeface="Gisha" panose="020B0502040204020203" pitchFamily="34" charset="-79"/>
                </a:rPr>
                <a:t>O2</a:t>
              </a:r>
              <a:endParaRPr lang="zh-CN" altLang="en-US" sz="900" dirty="0">
                <a:solidFill>
                  <a:prstClr val="black"/>
                </a:solidFill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1349829" y="4274508"/>
              <a:ext cx="190137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组合 88"/>
            <p:cNvGrpSpPr/>
            <p:nvPr/>
          </p:nvGrpSpPr>
          <p:grpSpPr>
            <a:xfrm>
              <a:off x="1378857" y="4332564"/>
              <a:ext cx="2017485" cy="745284"/>
              <a:chOff x="1378857" y="4100340"/>
              <a:chExt cx="2017485" cy="745284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1378857" y="4100340"/>
                <a:ext cx="2017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粗倩简体" panose="03000509000000000000" pitchFamily="65" charset="-122"/>
                    <a:ea typeface="方正粗倩简体" panose="03000509000000000000" pitchFamily="65" charset="-122"/>
                  </a:defRPr>
                </a:lvl1pPr>
              </a:lstStyle>
              <a:p>
                <a:pPr defTabSz="913765"/>
                <a:r>
                  <a:rPr lang="zh-CN" altLang="en-US" sz="2000" spc="12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2000" spc="12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1570185" y="4445514"/>
                <a:ext cx="14606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913765"/>
                <a:r>
                  <a:rPr lang="en-US" altLang="zh-CN" sz="2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83" name="图片 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2770" y="-393835"/>
            <a:ext cx="724877" cy="753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5709</Words>
  <Application>WPS 演示</Application>
  <PresentationFormat>自定义</PresentationFormat>
  <Paragraphs>569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经典平黑简</vt:lpstr>
      <vt:lpstr>Calibri</vt:lpstr>
      <vt:lpstr>Calibri</vt:lpstr>
      <vt:lpstr>Bodoni MT Poster Compressed</vt:lpstr>
      <vt:lpstr>Kozuka Gothic Pro H</vt:lpstr>
      <vt:lpstr>Gisha</vt:lpstr>
      <vt:lpstr>造字工房悦黑体验版特细长体</vt:lpstr>
      <vt:lpstr>方正细黑一简体</vt:lpstr>
      <vt:lpstr>汉鼎简黑体</vt:lpstr>
      <vt:lpstr>方正粗倩简体</vt:lpstr>
      <vt:lpstr>Arial Unicode MS</vt:lpstr>
      <vt:lpstr>Calibri Light</vt:lpstr>
      <vt:lpstr>等线</vt:lpstr>
      <vt:lpstr>创艺简细圆</vt:lpstr>
      <vt:lpstr>方正铁筋隶书简体</vt:lpstr>
      <vt:lpstr>造字工房悦黑体验版特细体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2014-12-17T07:18:00Z</dcterms:created>
  <dcterms:modified xsi:type="dcterms:W3CDTF">2018-08-29T07:40:22Z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